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  <p:sldMasterId id="2147483720" r:id="rId5"/>
    <p:sldMasterId id="2147483734" r:id="rId6"/>
    <p:sldMasterId id="2147483748" r:id="rId7"/>
  </p:sldMasterIdLst>
  <p:notesMasterIdLst>
    <p:notesMasterId r:id="rId31"/>
  </p:notesMasterIdLst>
  <p:handoutMasterIdLst>
    <p:handoutMasterId r:id="rId32"/>
  </p:handoutMasterIdLst>
  <p:sldIdLst>
    <p:sldId id="2144937509" r:id="rId8"/>
    <p:sldId id="702" r:id="rId9"/>
    <p:sldId id="1799" r:id="rId10"/>
    <p:sldId id="2147479477" r:id="rId11"/>
    <p:sldId id="2147479478" r:id="rId12"/>
    <p:sldId id="842" r:id="rId13"/>
    <p:sldId id="2147479481" r:id="rId14"/>
    <p:sldId id="2147479476" r:id="rId15"/>
    <p:sldId id="2144937513" r:id="rId16"/>
    <p:sldId id="2147479487" r:id="rId17"/>
    <p:sldId id="2147479491" r:id="rId18"/>
    <p:sldId id="2147479480" r:id="rId19"/>
    <p:sldId id="2147479486" r:id="rId20"/>
    <p:sldId id="1813" r:id="rId21"/>
    <p:sldId id="1848" r:id="rId22"/>
    <p:sldId id="1849" r:id="rId23"/>
    <p:sldId id="2147479479" r:id="rId24"/>
    <p:sldId id="1814" r:id="rId25"/>
    <p:sldId id="822" r:id="rId26"/>
    <p:sldId id="1815" r:id="rId27"/>
    <p:sldId id="1847" r:id="rId28"/>
    <p:sldId id="2147479475" r:id="rId29"/>
    <p:sldId id="2144937515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3D3C7B-4319-4718-A749-2FF16BC22467}">
          <p14:sldIdLst>
            <p14:sldId id="2144937509"/>
            <p14:sldId id="702"/>
            <p14:sldId id="1799"/>
            <p14:sldId id="2147479477"/>
            <p14:sldId id="2147479478"/>
            <p14:sldId id="842"/>
            <p14:sldId id="2147479481"/>
            <p14:sldId id="2147479476"/>
            <p14:sldId id="2144937513"/>
            <p14:sldId id="2147479487"/>
            <p14:sldId id="2147479491"/>
            <p14:sldId id="2147479480"/>
            <p14:sldId id="2147479486"/>
            <p14:sldId id="1813"/>
            <p14:sldId id="1848"/>
            <p14:sldId id="1849"/>
            <p14:sldId id="2147479479"/>
            <p14:sldId id="1814"/>
            <p14:sldId id="822"/>
            <p14:sldId id="1815"/>
            <p14:sldId id="1847"/>
            <p14:sldId id="2147479475"/>
            <p14:sldId id="2144937515"/>
          </p14:sldIdLst>
        </p14:section>
        <p14:section name="Untitled Section" id="{4AD9D750-FC5A-4881-B497-BF634BB5F72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 Kercheval" initials="JK" lastIdx="1" clrIdx="0"/>
  <p:cmAuthor id="2" name="GHC Admin" initials="GA" lastIdx="2" clrIdx="1">
    <p:extLst>
      <p:ext uri="{19B8F6BF-5375-455C-9EA6-DF929625EA0E}">
        <p15:presenceInfo xmlns:p15="http://schemas.microsoft.com/office/powerpoint/2012/main" userId="GHC 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3A3B7"/>
    <a:srgbClr val="C9D5ED"/>
    <a:srgbClr val="7F9BD3"/>
    <a:srgbClr val="263F70"/>
    <a:srgbClr val="0C2A4C"/>
    <a:srgbClr val="FBA817"/>
    <a:srgbClr val="385F74"/>
    <a:srgbClr val="E2B759"/>
    <a:srgbClr val="0C2148"/>
    <a:srgbClr val="B91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E1B1D-7701-4368-9272-08EF6CCABF1D}" v="866" dt="2026-06-25T18:59:05.997"/>
    <p1510:client id="{D1649CF9-DF79-8C48-BD94-394349D83A65}" v="277" dt="2026-06-25T16:20:18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Kercheval" userId="b073616c-14c8-4c75-a5c3-51d1d28491d6" providerId="ADAL" clId="{5E235941-6803-5DC0-A151-B64EBEFA9A57}"/>
    <pc:docChg chg="undo custSel modSld sldOrd">
      <pc:chgData name="Jim Kercheval" userId="b073616c-14c8-4c75-a5c3-51d1d28491d6" providerId="ADAL" clId="{5E235941-6803-5DC0-A151-B64EBEFA9A57}" dt="2026-06-25T16:20:18.595" v="276" actId="14861"/>
      <pc:docMkLst>
        <pc:docMk/>
      </pc:docMkLst>
      <pc:sldChg chg="modSp mod ord">
        <pc:chgData name="Jim Kercheval" userId="b073616c-14c8-4c75-a5c3-51d1d28491d6" providerId="ADAL" clId="{5E235941-6803-5DC0-A151-B64EBEFA9A57}" dt="2026-06-24T14:56:46.908" v="74" actId="1038"/>
        <pc:sldMkLst>
          <pc:docMk/>
          <pc:sldMk cId="3592169943" sldId="2144937513"/>
        </pc:sldMkLst>
        <pc:spChg chg="mod">
          <ac:chgData name="Jim Kercheval" userId="b073616c-14c8-4c75-a5c3-51d1d28491d6" providerId="ADAL" clId="{5E235941-6803-5DC0-A151-B64EBEFA9A57}" dt="2026-06-24T14:56:46.908" v="74" actId="1038"/>
          <ac:spMkLst>
            <pc:docMk/>
            <pc:sldMk cId="3592169943" sldId="2144937513"/>
            <ac:spMk id="15" creationId="{F74085B5-18C0-7880-E0DF-632F298B40E0}"/>
          </ac:spMkLst>
        </pc:spChg>
        <pc:picChg chg="mod">
          <ac:chgData name="Jim Kercheval" userId="b073616c-14c8-4c75-a5c3-51d1d28491d6" providerId="ADAL" clId="{5E235941-6803-5DC0-A151-B64EBEFA9A57}" dt="2026-06-24T14:55:27.465" v="17" actId="1440"/>
          <ac:picMkLst>
            <pc:docMk/>
            <pc:sldMk cId="3592169943" sldId="2144937513"/>
            <ac:picMk id="3076" creationId="{CAA09CEB-A5A1-E1F7-CBF8-6600AF000945}"/>
          </ac:picMkLst>
        </pc:picChg>
        <pc:picChg chg="mod">
          <ac:chgData name="Jim Kercheval" userId="b073616c-14c8-4c75-a5c3-51d1d28491d6" providerId="ADAL" clId="{5E235941-6803-5DC0-A151-B64EBEFA9A57}" dt="2026-06-24T14:55:31.706" v="18" actId="1440"/>
          <ac:picMkLst>
            <pc:docMk/>
            <pc:sldMk cId="3592169943" sldId="2144937513"/>
            <ac:picMk id="3077" creationId="{FD67FE37-FB76-0533-9320-7F3650C11D68}"/>
          </ac:picMkLst>
        </pc:picChg>
      </pc:sldChg>
      <pc:sldChg chg="ord">
        <pc:chgData name="Jim Kercheval" userId="b073616c-14c8-4c75-a5c3-51d1d28491d6" providerId="ADAL" clId="{5E235941-6803-5DC0-A151-B64EBEFA9A57}" dt="2026-06-24T14:53:42.766" v="9" actId="20578"/>
        <pc:sldMkLst>
          <pc:docMk/>
          <pc:sldMk cId="1273814132" sldId="2147479476"/>
        </pc:sldMkLst>
      </pc:sldChg>
      <pc:sldChg chg="modSp mod ord">
        <pc:chgData name="Jim Kercheval" userId="b073616c-14c8-4c75-a5c3-51d1d28491d6" providerId="ADAL" clId="{5E235941-6803-5DC0-A151-B64EBEFA9A57}" dt="2026-06-24T14:54:52.674" v="15" actId="1440"/>
        <pc:sldMkLst>
          <pc:docMk/>
          <pc:sldMk cId="148933802" sldId="2147479479"/>
        </pc:sldMkLst>
        <pc:picChg chg="mod">
          <ac:chgData name="Jim Kercheval" userId="b073616c-14c8-4c75-a5c3-51d1d28491d6" providerId="ADAL" clId="{5E235941-6803-5DC0-A151-B64EBEFA9A57}" dt="2026-06-24T14:54:31.083" v="11" actId="1440"/>
          <ac:picMkLst>
            <pc:docMk/>
            <pc:sldMk cId="148933802" sldId="2147479479"/>
            <ac:picMk id="9" creationId="{B923A363-6E84-048F-3D51-A147EA41465F}"/>
          </ac:picMkLst>
        </pc:picChg>
        <pc:picChg chg="mod">
          <ac:chgData name="Jim Kercheval" userId="b073616c-14c8-4c75-a5c3-51d1d28491d6" providerId="ADAL" clId="{5E235941-6803-5DC0-A151-B64EBEFA9A57}" dt="2026-06-24T14:54:52.674" v="15" actId="1440"/>
          <ac:picMkLst>
            <pc:docMk/>
            <pc:sldMk cId="148933802" sldId="2147479479"/>
            <ac:picMk id="11" creationId="{2F367644-F375-B9EF-23F3-9AB064124A5D}"/>
          </ac:picMkLst>
        </pc:picChg>
        <pc:picChg chg="mod">
          <ac:chgData name="Jim Kercheval" userId="b073616c-14c8-4c75-a5c3-51d1d28491d6" providerId="ADAL" clId="{5E235941-6803-5DC0-A151-B64EBEFA9A57}" dt="2026-06-24T14:54:35.874" v="12" actId="1440"/>
          <ac:picMkLst>
            <pc:docMk/>
            <pc:sldMk cId="148933802" sldId="2147479479"/>
            <ac:picMk id="19" creationId="{88C37A9C-BF7E-98C3-561C-AC125202D56D}"/>
          </ac:picMkLst>
        </pc:picChg>
        <pc:picChg chg="mod">
          <ac:chgData name="Jim Kercheval" userId="b073616c-14c8-4c75-a5c3-51d1d28491d6" providerId="ADAL" clId="{5E235941-6803-5DC0-A151-B64EBEFA9A57}" dt="2026-06-24T14:54:39.009" v="13" actId="1440"/>
          <ac:picMkLst>
            <pc:docMk/>
            <pc:sldMk cId="148933802" sldId="2147479479"/>
            <ac:picMk id="21" creationId="{B1E72692-0630-9765-1451-419DBEB9F2EF}"/>
          </ac:picMkLst>
        </pc:picChg>
      </pc:sldChg>
      <pc:sldChg chg="addSp modSp mod ord">
        <pc:chgData name="Jim Kercheval" userId="b073616c-14c8-4c75-a5c3-51d1d28491d6" providerId="ADAL" clId="{5E235941-6803-5DC0-A151-B64EBEFA9A57}" dt="2026-06-24T15:00:57.778" v="152" actId="1076"/>
        <pc:sldMkLst>
          <pc:docMk/>
          <pc:sldMk cId="3761815963" sldId="2147479480"/>
        </pc:sldMkLst>
        <pc:spChg chg="add mod">
          <ac:chgData name="Jim Kercheval" userId="b073616c-14c8-4c75-a5c3-51d1d28491d6" providerId="ADAL" clId="{5E235941-6803-5DC0-A151-B64EBEFA9A57}" dt="2026-06-24T14:59:38.237" v="133" actId="1035"/>
          <ac:spMkLst>
            <pc:docMk/>
            <pc:sldMk cId="3761815963" sldId="2147479480"/>
            <ac:spMk id="6" creationId="{47C4CBAD-798F-3B65-3E4F-2A5A4456BA85}"/>
          </ac:spMkLst>
        </pc:spChg>
        <pc:grpChg chg="mod">
          <ac:chgData name="Jim Kercheval" userId="b073616c-14c8-4c75-a5c3-51d1d28491d6" providerId="ADAL" clId="{5E235941-6803-5DC0-A151-B64EBEFA9A57}" dt="2026-06-24T15:00:42.511" v="147" actId="1076"/>
          <ac:grpSpMkLst>
            <pc:docMk/>
            <pc:sldMk cId="3761815963" sldId="2147479480"/>
            <ac:grpSpMk id="34" creationId="{035FEB4E-9E39-7925-4BCD-361A0F4A5BAE}"/>
          </ac:grpSpMkLst>
        </pc:grpChg>
        <pc:picChg chg="mod">
          <ac:chgData name="Jim Kercheval" userId="b073616c-14c8-4c75-a5c3-51d1d28491d6" providerId="ADAL" clId="{5E235941-6803-5DC0-A151-B64EBEFA9A57}" dt="2026-06-24T15:00:29.603" v="143" actId="14100"/>
          <ac:picMkLst>
            <pc:docMk/>
            <pc:sldMk cId="3761815963" sldId="2147479480"/>
            <ac:picMk id="3" creationId="{CAC9F6A1-AAA8-A9CA-853A-494AD53898B4}"/>
          </ac:picMkLst>
        </pc:picChg>
        <pc:picChg chg="mod">
          <ac:chgData name="Jim Kercheval" userId="b073616c-14c8-4c75-a5c3-51d1d28491d6" providerId="ADAL" clId="{5E235941-6803-5DC0-A151-B64EBEFA9A57}" dt="2026-06-24T15:00:57.778" v="152" actId="1076"/>
          <ac:picMkLst>
            <pc:docMk/>
            <pc:sldMk cId="3761815963" sldId="2147479480"/>
            <ac:picMk id="26" creationId="{EC5E85FF-EA11-397D-D134-74D425CC8238}"/>
          </ac:picMkLst>
        </pc:picChg>
        <pc:picChg chg="mod">
          <ac:chgData name="Jim Kercheval" userId="b073616c-14c8-4c75-a5c3-51d1d28491d6" providerId="ADAL" clId="{5E235941-6803-5DC0-A151-B64EBEFA9A57}" dt="2026-06-24T14:59:52.838" v="136" actId="14100"/>
          <ac:picMkLst>
            <pc:docMk/>
            <pc:sldMk cId="3761815963" sldId="2147479480"/>
            <ac:picMk id="27" creationId="{C557FD64-AE0C-55AC-8C61-D49B262C1900}"/>
          </ac:picMkLst>
        </pc:picChg>
        <pc:picChg chg="mod">
          <ac:chgData name="Jim Kercheval" userId="b073616c-14c8-4c75-a5c3-51d1d28491d6" providerId="ADAL" clId="{5E235941-6803-5DC0-A151-B64EBEFA9A57}" dt="2026-06-24T15:00:52.437" v="150" actId="1076"/>
          <ac:picMkLst>
            <pc:docMk/>
            <pc:sldMk cId="3761815963" sldId="2147479480"/>
            <ac:picMk id="29" creationId="{DADF4A85-36D3-9FC5-93C3-247DEC319683}"/>
          </ac:picMkLst>
        </pc:picChg>
      </pc:sldChg>
      <pc:sldChg chg="addSp modSp mod">
        <pc:chgData name="Jim Kercheval" userId="b073616c-14c8-4c75-a5c3-51d1d28491d6" providerId="ADAL" clId="{5E235941-6803-5DC0-A151-B64EBEFA9A57}" dt="2026-06-25T16:20:18.595" v="276" actId="14861"/>
        <pc:sldMkLst>
          <pc:docMk/>
          <pc:sldMk cId="3864818330" sldId="2147479486"/>
        </pc:sldMkLst>
        <pc:spChg chg="mod">
          <ac:chgData name="Jim Kercheval" userId="b073616c-14c8-4c75-a5c3-51d1d28491d6" providerId="ADAL" clId="{5E235941-6803-5DC0-A151-B64EBEFA9A57}" dt="2026-06-25T16:17:56.173" v="225" actId="1076"/>
          <ac:spMkLst>
            <pc:docMk/>
            <pc:sldMk cId="3864818330" sldId="2147479486"/>
            <ac:spMk id="2" creationId="{14BDA67D-AB72-3747-10CE-C7CF0B68DE1B}"/>
          </ac:spMkLst>
        </pc:spChg>
        <pc:spChg chg="add mod">
          <ac:chgData name="Jim Kercheval" userId="b073616c-14c8-4c75-a5c3-51d1d28491d6" providerId="ADAL" clId="{5E235941-6803-5DC0-A151-B64EBEFA9A57}" dt="2026-06-25T16:19:02.780" v="274" actId="1076"/>
          <ac:spMkLst>
            <pc:docMk/>
            <pc:sldMk cId="3864818330" sldId="2147479486"/>
            <ac:spMk id="4" creationId="{CA849431-3977-7086-24B4-FD70674CB16B}"/>
          </ac:spMkLst>
        </pc:spChg>
        <pc:picChg chg="add mod">
          <ac:chgData name="Jim Kercheval" userId="b073616c-14c8-4c75-a5c3-51d1d28491d6" providerId="ADAL" clId="{5E235941-6803-5DC0-A151-B64EBEFA9A57}" dt="2026-06-25T16:20:18.595" v="276" actId="14861"/>
          <ac:picMkLst>
            <pc:docMk/>
            <pc:sldMk cId="3864818330" sldId="2147479486"/>
            <ac:picMk id="3" creationId="{F1479262-30F9-53CC-BC40-86EE6FB74EC9}"/>
          </ac:picMkLst>
        </pc:picChg>
      </pc:sldChg>
      <pc:sldChg chg="modSp mod ord">
        <pc:chgData name="Jim Kercheval" userId="b073616c-14c8-4c75-a5c3-51d1d28491d6" providerId="ADAL" clId="{5E235941-6803-5DC0-A151-B64EBEFA9A57}" dt="2026-06-24T14:56:24.721" v="44" actId="20577"/>
        <pc:sldMkLst>
          <pc:docMk/>
          <pc:sldMk cId="327269093" sldId="2147479487"/>
        </pc:sldMkLst>
        <pc:spChg chg="mod">
          <ac:chgData name="Jim Kercheval" userId="b073616c-14c8-4c75-a5c3-51d1d28491d6" providerId="ADAL" clId="{5E235941-6803-5DC0-A151-B64EBEFA9A57}" dt="2026-06-24T14:56:24.721" v="44" actId="20577"/>
          <ac:spMkLst>
            <pc:docMk/>
            <pc:sldMk cId="327269093" sldId="2147479487"/>
            <ac:spMk id="13" creationId="{E89DB862-AAB7-45E8-D3FA-58E48C60AB3A}"/>
          </ac:spMkLst>
        </pc:spChg>
      </pc:sldChg>
    </pc:docChg>
  </pc:docChgLst>
  <pc:docChgLst>
    <pc:chgData name="GHC Admin" userId="b2daecf6-5ee9-4470-b37a-abfaebc151ca" providerId="ADAL" clId="{41DEAA0C-E572-4DB0-A03A-65B854951647}"/>
    <pc:docChg chg="undo redo custSel addSld delSld modSld sldOrd modSection">
      <pc:chgData name="GHC Admin" userId="b2daecf6-5ee9-4470-b37a-abfaebc151ca" providerId="ADAL" clId="{41DEAA0C-E572-4DB0-A03A-65B854951647}" dt="2026-06-25T18:59:05.997" v="5278" actId="1076"/>
      <pc:docMkLst>
        <pc:docMk/>
      </pc:docMkLst>
      <pc:sldChg chg="modSp mod">
        <pc:chgData name="GHC Admin" userId="b2daecf6-5ee9-4470-b37a-abfaebc151ca" providerId="ADAL" clId="{41DEAA0C-E572-4DB0-A03A-65B854951647}" dt="2026-06-24T16:37:06.929" v="4776" actId="20577"/>
        <pc:sldMkLst>
          <pc:docMk/>
          <pc:sldMk cId="2916506681" sldId="702"/>
        </pc:sldMkLst>
        <pc:spChg chg="mod">
          <ac:chgData name="GHC Admin" userId="b2daecf6-5ee9-4470-b37a-abfaebc151ca" providerId="ADAL" clId="{41DEAA0C-E572-4DB0-A03A-65B854951647}" dt="2026-06-24T16:37:06.929" v="4776" actId="20577"/>
          <ac:spMkLst>
            <pc:docMk/>
            <pc:sldMk cId="2916506681" sldId="702"/>
            <ac:spMk id="35" creationId="{0F69C0BD-9955-8B4E-5DA4-78ED6756CB1C}"/>
          </ac:spMkLst>
        </pc:spChg>
      </pc:sldChg>
      <pc:sldChg chg="addSp delSp modSp add mod ord">
        <pc:chgData name="GHC Admin" userId="b2daecf6-5ee9-4470-b37a-abfaebc151ca" providerId="ADAL" clId="{41DEAA0C-E572-4DB0-A03A-65B854951647}" dt="2026-06-23T17:33:56.851" v="3477" actId="1076"/>
        <pc:sldMkLst>
          <pc:docMk/>
          <pc:sldMk cId="3941732537" sldId="822"/>
        </pc:sldMkLst>
        <pc:spChg chg="add mod">
          <ac:chgData name="GHC Admin" userId="b2daecf6-5ee9-4470-b37a-abfaebc151ca" providerId="ADAL" clId="{41DEAA0C-E572-4DB0-A03A-65B854951647}" dt="2026-06-16T18:27:59.598" v="714"/>
          <ac:spMkLst>
            <pc:docMk/>
            <pc:sldMk cId="3941732537" sldId="822"/>
            <ac:spMk id="6" creationId="{FBD440E2-A35E-A358-33A2-58BA15B431A6}"/>
          </ac:spMkLst>
        </pc:spChg>
        <pc:spChg chg="mod">
          <ac:chgData name="GHC Admin" userId="b2daecf6-5ee9-4470-b37a-abfaebc151ca" providerId="ADAL" clId="{41DEAA0C-E572-4DB0-A03A-65B854951647}" dt="2026-06-23T17:33:46.828" v="3460" actId="14100"/>
          <ac:spMkLst>
            <pc:docMk/>
            <pc:sldMk cId="3941732537" sldId="822"/>
            <ac:spMk id="26" creationId="{5BCFE3BA-0999-04C3-91AE-E13039B69C4F}"/>
          </ac:spMkLst>
        </pc:spChg>
        <pc:picChg chg="add mod ord modCrop">
          <ac:chgData name="GHC Admin" userId="b2daecf6-5ee9-4470-b37a-abfaebc151ca" providerId="ADAL" clId="{41DEAA0C-E572-4DB0-A03A-65B854951647}" dt="2026-06-23T17:33:56.851" v="3477" actId="1076"/>
          <ac:picMkLst>
            <pc:docMk/>
            <pc:sldMk cId="3941732537" sldId="822"/>
            <ac:picMk id="8" creationId="{A8E0D9FC-A950-4580-0B0D-8FD4ABCA6FD7}"/>
          </ac:picMkLst>
        </pc:picChg>
      </pc:sldChg>
      <pc:sldChg chg="addSp delSp modSp mod">
        <pc:chgData name="GHC Admin" userId="b2daecf6-5ee9-4470-b37a-abfaebc151ca" providerId="ADAL" clId="{41DEAA0C-E572-4DB0-A03A-65B854951647}" dt="2026-06-24T14:52:59.686" v="4663" actId="20577"/>
        <pc:sldMkLst>
          <pc:docMk/>
          <pc:sldMk cId="152171359" sldId="842"/>
        </pc:sldMkLst>
        <pc:spChg chg="add mod">
          <ac:chgData name="GHC Admin" userId="b2daecf6-5ee9-4470-b37a-abfaebc151ca" providerId="ADAL" clId="{41DEAA0C-E572-4DB0-A03A-65B854951647}" dt="2026-06-24T14:52:59.686" v="4663" actId="20577"/>
          <ac:spMkLst>
            <pc:docMk/>
            <pc:sldMk cId="152171359" sldId="842"/>
            <ac:spMk id="2" creationId="{88133A0A-8BC1-3437-C906-F606D135570A}"/>
          </ac:spMkLst>
        </pc:spChg>
        <pc:spChg chg="add mod">
          <ac:chgData name="GHC Admin" userId="b2daecf6-5ee9-4470-b37a-abfaebc151ca" providerId="ADAL" clId="{41DEAA0C-E572-4DB0-A03A-65B854951647}" dt="2026-06-16T17:39:49.204" v="374"/>
          <ac:spMkLst>
            <pc:docMk/>
            <pc:sldMk cId="152171359" sldId="842"/>
            <ac:spMk id="12" creationId="{AA4F163E-71BF-979F-F65C-1A7A18163593}"/>
          </ac:spMkLst>
        </pc:spChg>
        <pc:spChg chg="mod">
          <ac:chgData name="GHC Admin" userId="b2daecf6-5ee9-4470-b37a-abfaebc151ca" providerId="ADAL" clId="{41DEAA0C-E572-4DB0-A03A-65B854951647}" dt="2026-06-18T14:38:52.602" v="1364" actId="20577"/>
          <ac:spMkLst>
            <pc:docMk/>
            <pc:sldMk cId="152171359" sldId="842"/>
            <ac:spMk id="14" creationId="{00000000-0000-0000-0000-000000000000}"/>
          </ac:spMkLst>
        </pc:spChg>
        <pc:spChg chg="add mod">
          <ac:chgData name="GHC Admin" userId="b2daecf6-5ee9-4470-b37a-abfaebc151ca" providerId="ADAL" clId="{41DEAA0C-E572-4DB0-A03A-65B854951647}" dt="2026-06-24T14:52:12.229" v="4650" actId="1035"/>
          <ac:spMkLst>
            <pc:docMk/>
            <pc:sldMk cId="152171359" sldId="842"/>
            <ac:spMk id="17" creationId="{612E22E3-FC95-92C8-33DC-3C983ABA6323}"/>
          </ac:spMkLst>
        </pc:spChg>
        <pc:spChg chg="add mod">
          <ac:chgData name="GHC Admin" userId="b2daecf6-5ee9-4470-b37a-abfaebc151ca" providerId="ADAL" clId="{41DEAA0C-E572-4DB0-A03A-65B854951647}" dt="2026-06-24T14:52:44.118" v="4661" actId="20577"/>
          <ac:spMkLst>
            <pc:docMk/>
            <pc:sldMk cId="152171359" sldId="842"/>
            <ac:spMk id="18" creationId="{E8E5784C-9220-9DBA-F6C7-1C80B3CFC385}"/>
          </ac:spMkLst>
        </pc:spChg>
        <pc:picChg chg="add mod">
          <ac:chgData name="GHC Admin" userId="b2daecf6-5ee9-4470-b37a-abfaebc151ca" providerId="ADAL" clId="{41DEAA0C-E572-4DB0-A03A-65B854951647}" dt="2026-06-24T14:49:44.845" v="4531" actId="1076"/>
          <ac:picMkLst>
            <pc:docMk/>
            <pc:sldMk cId="152171359" sldId="842"/>
            <ac:picMk id="4" creationId="{6D8D98B8-44B4-3535-E412-FCC42C830FA9}"/>
          </ac:picMkLst>
        </pc:picChg>
        <pc:picChg chg="add mod">
          <ac:chgData name="GHC Admin" userId="b2daecf6-5ee9-4470-b37a-abfaebc151ca" providerId="ADAL" clId="{41DEAA0C-E572-4DB0-A03A-65B854951647}" dt="2026-06-24T14:52:16.509" v="4659" actId="1036"/>
          <ac:picMkLst>
            <pc:docMk/>
            <pc:sldMk cId="152171359" sldId="842"/>
            <ac:picMk id="13" creationId="{75AF1C67-D5B9-EC43-D614-4E1FCAA5AC16}"/>
          </ac:picMkLst>
        </pc:picChg>
        <pc:picChg chg="add mod ord modCrop">
          <ac:chgData name="GHC Admin" userId="b2daecf6-5ee9-4470-b37a-abfaebc151ca" providerId="ADAL" clId="{41DEAA0C-E572-4DB0-A03A-65B854951647}" dt="2026-06-24T14:52:12.229" v="4650" actId="1035"/>
          <ac:picMkLst>
            <pc:docMk/>
            <pc:sldMk cId="152171359" sldId="842"/>
            <ac:picMk id="15" creationId="{3F9D4F29-721A-ABA2-4F43-0ADFCFD06FC4}"/>
          </ac:picMkLst>
        </pc:picChg>
        <pc:picChg chg="add mod ord">
          <ac:chgData name="GHC Admin" userId="b2daecf6-5ee9-4470-b37a-abfaebc151ca" providerId="ADAL" clId="{41DEAA0C-E572-4DB0-A03A-65B854951647}" dt="2026-06-24T14:52:12.229" v="4650" actId="1035"/>
          <ac:picMkLst>
            <pc:docMk/>
            <pc:sldMk cId="152171359" sldId="842"/>
            <ac:picMk id="16" creationId="{2B9A9E9E-1118-9497-AC56-720ACF03A9F6}"/>
          </ac:picMkLst>
        </pc:picChg>
        <pc:picChg chg="add mod">
          <ac:chgData name="GHC Admin" userId="b2daecf6-5ee9-4470-b37a-abfaebc151ca" providerId="ADAL" clId="{41DEAA0C-E572-4DB0-A03A-65B854951647}" dt="2026-06-24T14:52:16.509" v="4659" actId="1036"/>
          <ac:picMkLst>
            <pc:docMk/>
            <pc:sldMk cId="152171359" sldId="842"/>
            <ac:picMk id="19" creationId="{7EEF3E6E-70EC-2E8D-637C-D7D640A94205}"/>
          </ac:picMkLst>
        </pc:picChg>
        <pc:picChg chg="add mod">
          <ac:chgData name="GHC Admin" userId="b2daecf6-5ee9-4470-b37a-abfaebc151ca" providerId="ADAL" clId="{41DEAA0C-E572-4DB0-A03A-65B854951647}" dt="2026-06-24T14:50:00.551" v="4534" actId="1076"/>
          <ac:picMkLst>
            <pc:docMk/>
            <pc:sldMk cId="152171359" sldId="842"/>
            <ac:picMk id="1026" creationId="{37B1FBC1-2023-DB75-BE94-747E59CAA177}"/>
          </ac:picMkLst>
        </pc:picChg>
      </pc:sldChg>
      <pc:sldChg chg="addSp delSp modSp add mod">
        <pc:chgData name="GHC Admin" userId="b2daecf6-5ee9-4470-b37a-abfaebc151ca" providerId="ADAL" clId="{41DEAA0C-E572-4DB0-A03A-65B854951647}" dt="2026-06-25T17:45:59.173" v="5162"/>
        <pc:sldMkLst>
          <pc:docMk/>
          <pc:sldMk cId="2195423285" sldId="1799"/>
        </pc:sldMkLst>
        <pc:spChg chg="mod">
          <ac:chgData name="GHC Admin" userId="b2daecf6-5ee9-4470-b37a-abfaebc151ca" providerId="ADAL" clId="{41DEAA0C-E572-4DB0-A03A-65B854951647}" dt="2026-06-25T17:42:25.213" v="5138" actId="1036"/>
          <ac:spMkLst>
            <pc:docMk/>
            <pc:sldMk cId="2195423285" sldId="1799"/>
            <ac:spMk id="6" creationId="{DCCFEDDD-649B-2930-C04A-24F388C0B135}"/>
          </ac:spMkLst>
        </pc:spChg>
        <pc:picChg chg="add mod">
          <ac:chgData name="GHC Admin" userId="b2daecf6-5ee9-4470-b37a-abfaebc151ca" providerId="ADAL" clId="{41DEAA0C-E572-4DB0-A03A-65B854951647}" dt="2026-06-25T17:42:25.213" v="5138" actId="1036"/>
          <ac:picMkLst>
            <pc:docMk/>
            <pc:sldMk cId="2195423285" sldId="1799"/>
            <ac:picMk id="2" creationId="{85947617-D6C3-2DAC-4EE9-B6F20450FB6B}"/>
          </ac:picMkLst>
        </pc:picChg>
        <pc:picChg chg="del">
          <ac:chgData name="GHC Admin" userId="b2daecf6-5ee9-4470-b37a-abfaebc151ca" providerId="ADAL" clId="{41DEAA0C-E572-4DB0-A03A-65B854951647}" dt="2026-06-25T17:17:07.361" v="4887" actId="478"/>
          <ac:picMkLst>
            <pc:docMk/>
            <pc:sldMk cId="2195423285" sldId="1799"/>
            <ac:picMk id="3" creationId="{1B94601C-2410-CDAD-7268-3D705617B2B3}"/>
          </ac:picMkLst>
        </pc:picChg>
        <pc:picChg chg="add mod ord modCrop">
          <ac:chgData name="GHC Admin" userId="b2daecf6-5ee9-4470-b37a-abfaebc151ca" providerId="ADAL" clId="{41DEAA0C-E572-4DB0-A03A-65B854951647}" dt="2026-06-25T17:45:59.173" v="5162"/>
          <ac:picMkLst>
            <pc:docMk/>
            <pc:sldMk cId="2195423285" sldId="1799"/>
            <ac:picMk id="7" creationId="{4E368DB8-B6B3-5DC7-5EBE-0A2A6916D833}"/>
          </ac:picMkLst>
        </pc:picChg>
        <pc:picChg chg="add mod">
          <ac:chgData name="GHC Admin" userId="b2daecf6-5ee9-4470-b37a-abfaebc151ca" providerId="ADAL" clId="{41DEAA0C-E572-4DB0-A03A-65B854951647}" dt="2026-06-25T17:45:15.548" v="5159"/>
          <ac:picMkLst>
            <pc:docMk/>
            <pc:sldMk cId="2195423285" sldId="1799"/>
            <ac:picMk id="9" creationId="{6A99C134-E403-A164-75E2-B9FE94BDC37E}"/>
          </ac:picMkLst>
        </pc:picChg>
        <pc:picChg chg="add mod modCrop">
          <ac:chgData name="GHC Admin" userId="b2daecf6-5ee9-4470-b37a-abfaebc151ca" providerId="ADAL" clId="{41DEAA0C-E572-4DB0-A03A-65B854951647}" dt="2026-06-25T17:45:52.772" v="5161"/>
          <ac:picMkLst>
            <pc:docMk/>
            <pc:sldMk cId="2195423285" sldId="1799"/>
            <ac:picMk id="11" creationId="{F546B909-9D61-B3A0-57E9-3F42B2FABB07}"/>
          </ac:picMkLst>
        </pc:picChg>
        <pc:picChg chg="add mod modCrop">
          <ac:chgData name="GHC Admin" userId="b2daecf6-5ee9-4470-b37a-abfaebc151ca" providerId="ADAL" clId="{41DEAA0C-E572-4DB0-A03A-65B854951647}" dt="2026-06-25T17:43:12.995" v="5158" actId="14100"/>
          <ac:picMkLst>
            <pc:docMk/>
            <pc:sldMk cId="2195423285" sldId="1799"/>
            <ac:picMk id="13" creationId="{9F751032-918B-3ECE-1D20-289C6475E84C}"/>
          </ac:picMkLst>
        </pc:picChg>
        <pc:picChg chg="add mod modCrop">
          <ac:chgData name="GHC Admin" userId="b2daecf6-5ee9-4470-b37a-abfaebc151ca" providerId="ADAL" clId="{41DEAA0C-E572-4DB0-A03A-65B854951647}" dt="2026-06-25T17:42:52.327" v="5144" actId="732"/>
          <ac:picMkLst>
            <pc:docMk/>
            <pc:sldMk cId="2195423285" sldId="1799"/>
            <ac:picMk id="15" creationId="{F97CD701-C69A-E010-35A3-3C80EF668846}"/>
          </ac:picMkLst>
        </pc:picChg>
        <pc:picChg chg="add mod">
          <ac:chgData name="GHC Admin" userId="b2daecf6-5ee9-4470-b37a-abfaebc151ca" providerId="ADAL" clId="{41DEAA0C-E572-4DB0-A03A-65B854951647}" dt="2026-06-25T17:45:35.674" v="5160"/>
          <ac:picMkLst>
            <pc:docMk/>
            <pc:sldMk cId="2195423285" sldId="1799"/>
            <ac:picMk id="17" creationId="{DE9C7769-9ED8-895A-3332-8D62C26F5C4A}"/>
          </ac:picMkLst>
        </pc:picChg>
        <pc:picChg chg="add mod">
          <ac:chgData name="GHC Admin" userId="b2daecf6-5ee9-4470-b37a-abfaebc151ca" providerId="ADAL" clId="{41DEAA0C-E572-4DB0-A03A-65B854951647}" dt="2026-06-25T17:41:49.104" v="5119" actId="1076"/>
          <ac:picMkLst>
            <pc:docMk/>
            <pc:sldMk cId="2195423285" sldId="1799"/>
            <ac:picMk id="1026" creationId="{DABA0E5B-04B2-AB32-18E9-0830A2A2CCF1}"/>
          </ac:picMkLst>
        </pc:picChg>
      </pc:sldChg>
      <pc:sldChg chg="addSp delSp modSp mod">
        <pc:chgData name="GHC Admin" userId="b2daecf6-5ee9-4470-b37a-abfaebc151ca" providerId="ADAL" clId="{41DEAA0C-E572-4DB0-A03A-65B854951647}" dt="2026-06-16T17:39:36.405" v="368"/>
        <pc:sldMkLst>
          <pc:docMk/>
          <pc:sldMk cId="873782550" sldId="1813"/>
        </pc:sldMkLst>
        <pc:spChg chg="add mod">
          <ac:chgData name="GHC Admin" userId="b2daecf6-5ee9-4470-b37a-abfaebc151ca" providerId="ADAL" clId="{41DEAA0C-E572-4DB0-A03A-65B854951647}" dt="2026-06-16T17:39:36.405" v="368"/>
          <ac:spMkLst>
            <pc:docMk/>
            <pc:sldMk cId="873782550" sldId="1813"/>
            <ac:spMk id="5" creationId="{824A0109-D82D-6408-9A8A-691BF75E7ABA}"/>
          </ac:spMkLst>
        </pc:spChg>
      </pc:sldChg>
      <pc:sldChg chg="addSp delSp modSp mod">
        <pc:chgData name="GHC Admin" userId="b2daecf6-5ee9-4470-b37a-abfaebc151ca" providerId="ADAL" clId="{41DEAA0C-E572-4DB0-A03A-65B854951647}" dt="2026-06-16T17:39:25.413" v="362"/>
        <pc:sldMkLst>
          <pc:docMk/>
          <pc:sldMk cId="3406498656" sldId="1814"/>
        </pc:sldMkLst>
        <pc:spChg chg="add mod">
          <ac:chgData name="GHC Admin" userId="b2daecf6-5ee9-4470-b37a-abfaebc151ca" providerId="ADAL" clId="{41DEAA0C-E572-4DB0-A03A-65B854951647}" dt="2026-06-16T17:39:25.413" v="362"/>
          <ac:spMkLst>
            <pc:docMk/>
            <pc:sldMk cId="3406498656" sldId="1814"/>
            <ac:spMk id="5" creationId="{87BBEBE0-431E-4C2E-44A9-F4F9A0D876FF}"/>
          </ac:spMkLst>
        </pc:spChg>
      </pc:sldChg>
      <pc:sldChg chg="addSp delSp modSp add mod">
        <pc:chgData name="GHC Admin" userId="b2daecf6-5ee9-4470-b37a-abfaebc151ca" providerId="ADAL" clId="{41DEAA0C-E572-4DB0-A03A-65B854951647}" dt="2026-06-16T18:30:54.171" v="750" actId="20577"/>
        <pc:sldMkLst>
          <pc:docMk/>
          <pc:sldMk cId="375496688" sldId="1815"/>
        </pc:sldMkLst>
        <pc:spChg chg="add mod">
          <ac:chgData name="GHC Admin" userId="b2daecf6-5ee9-4470-b37a-abfaebc151ca" providerId="ADAL" clId="{41DEAA0C-E572-4DB0-A03A-65B854951647}" dt="2026-06-16T18:30:10.095" v="739"/>
          <ac:spMkLst>
            <pc:docMk/>
            <pc:sldMk cId="375496688" sldId="1815"/>
            <ac:spMk id="4" creationId="{2D5FE42F-A6A1-D6E1-AC21-611966F6EEF7}"/>
          </ac:spMkLst>
        </pc:spChg>
        <pc:spChg chg="mod">
          <ac:chgData name="GHC Admin" userId="b2daecf6-5ee9-4470-b37a-abfaebc151ca" providerId="ADAL" clId="{41DEAA0C-E572-4DB0-A03A-65B854951647}" dt="2026-06-16T18:30:34.857" v="744" actId="403"/>
          <ac:spMkLst>
            <pc:docMk/>
            <pc:sldMk cId="375496688" sldId="1815"/>
            <ac:spMk id="12" creationId="{6ABCBF8C-7225-7192-A08A-C9C6AA7FC29E}"/>
          </ac:spMkLst>
        </pc:spChg>
        <pc:spChg chg="mod">
          <ac:chgData name="GHC Admin" userId="b2daecf6-5ee9-4470-b37a-abfaebc151ca" providerId="ADAL" clId="{41DEAA0C-E572-4DB0-A03A-65B854951647}" dt="2026-06-16T18:30:54.171" v="750" actId="20577"/>
          <ac:spMkLst>
            <pc:docMk/>
            <pc:sldMk cId="375496688" sldId="1815"/>
            <ac:spMk id="21" creationId="{BF182D08-8642-AF15-948A-6ECAD6CB4D44}"/>
          </ac:spMkLst>
        </pc:spChg>
        <pc:picChg chg="mod">
          <ac:chgData name="GHC Admin" userId="b2daecf6-5ee9-4470-b37a-abfaebc151ca" providerId="ADAL" clId="{41DEAA0C-E572-4DB0-A03A-65B854951647}" dt="2026-06-16T18:30:41.557" v="746" actId="1076"/>
          <ac:picMkLst>
            <pc:docMk/>
            <pc:sldMk cId="375496688" sldId="1815"/>
            <ac:picMk id="19" creationId="{31CF30D2-43BD-6F15-2030-8E2ECC519DF8}"/>
          </ac:picMkLst>
        </pc:picChg>
      </pc:sldChg>
      <pc:sldChg chg="addSp delSp modSp mod">
        <pc:chgData name="GHC Admin" userId="b2daecf6-5ee9-4470-b37a-abfaebc151ca" providerId="ADAL" clId="{41DEAA0C-E572-4DB0-A03A-65B854951647}" dt="2026-06-25T18:59:05.997" v="5278" actId="1076"/>
        <pc:sldMkLst>
          <pc:docMk/>
          <pc:sldMk cId="672403184" sldId="1847"/>
        </pc:sldMkLst>
        <pc:spChg chg="mod">
          <ac:chgData name="GHC Admin" userId="b2daecf6-5ee9-4470-b37a-abfaebc151ca" providerId="ADAL" clId="{41DEAA0C-E572-4DB0-A03A-65B854951647}" dt="2026-06-25T18:59:05.997" v="5278" actId="1076"/>
          <ac:spMkLst>
            <pc:docMk/>
            <pc:sldMk cId="672403184" sldId="1847"/>
            <ac:spMk id="2" creationId="{6DD5AB1D-22A1-48B4-AD65-941F0647DF95}"/>
          </ac:spMkLst>
        </pc:spChg>
        <pc:spChg chg="add mod">
          <ac:chgData name="GHC Admin" userId="b2daecf6-5ee9-4470-b37a-abfaebc151ca" providerId="ADAL" clId="{41DEAA0C-E572-4DB0-A03A-65B854951647}" dt="2026-06-16T17:39:16.420" v="358"/>
          <ac:spMkLst>
            <pc:docMk/>
            <pc:sldMk cId="672403184" sldId="1847"/>
            <ac:spMk id="4" creationId="{EAD7A92E-2B2E-95E7-B456-D8E3EEE9F7BB}"/>
          </ac:spMkLst>
        </pc:spChg>
        <pc:spChg chg="add del mod">
          <ac:chgData name="GHC Admin" userId="b2daecf6-5ee9-4470-b37a-abfaebc151ca" providerId="ADAL" clId="{41DEAA0C-E572-4DB0-A03A-65B854951647}" dt="2026-06-25T18:58:53.027" v="5275" actId="478"/>
          <ac:spMkLst>
            <pc:docMk/>
            <pc:sldMk cId="672403184" sldId="1847"/>
            <ac:spMk id="11" creationId="{33753F38-F80D-FC62-C1F2-39CE4E32C56A}"/>
          </ac:spMkLst>
        </pc:spChg>
        <pc:spChg chg="add del">
          <ac:chgData name="GHC Admin" userId="b2daecf6-5ee9-4470-b37a-abfaebc151ca" providerId="ADAL" clId="{41DEAA0C-E572-4DB0-A03A-65B854951647}" dt="2026-06-25T18:57:22.191" v="5248" actId="11529"/>
          <ac:spMkLst>
            <pc:docMk/>
            <pc:sldMk cId="672403184" sldId="1847"/>
            <ac:spMk id="13" creationId="{EDD599A3-D698-9710-389A-DA7DB62AFFFB}"/>
          </ac:spMkLst>
        </pc:spChg>
        <pc:spChg chg="add mod">
          <ac:chgData name="GHC Admin" userId="b2daecf6-5ee9-4470-b37a-abfaebc151ca" providerId="ADAL" clId="{41DEAA0C-E572-4DB0-A03A-65B854951647}" dt="2026-06-25T18:59:00.824" v="5276" actId="1076"/>
          <ac:spMkLst>
            <pc:docMk/>
            <pc:sldMk cId="672403184" sldId="1847"/>
            <ac:spMk id="15" creationId="{366AD093-82A4-3FBF-49BB-AE5760A85DC0}"/>
          </ac:spMkLst>
        </pc:spChg>
        <pc:picChg chg="mod ord">
          <ac:chgData name="GHC Admin" userId="b2daecf6-5ee9-4470-b37a-abfaebc151ca" providerId="ADAL" clId="{41DEAA0C-E572-4DB0-A03A-65B854951647}" dt="2026-06-25T18:59:02.537" v="5277" actId="1076"/>
          <ac:picMkLst>
            <pc:docMk/>
            <pc:sldMk cId="672403184" sldId="1847"/>
            <ac:picMk id="24" creationId="{589F937F-140F-8F43-A149-42A8F3DCA101}"/>
          </ac:picMkLst>
        </pc:picChg>
      </pc:sldChg>
      <pc:sldChg chg="addSp delSp modSp mod">
        <pc:chgData name="GHC Admin" userId="b2daecf6-5ee9-4470-b37a-abfaebc151ca" providerId="ADAL" clId="{41DEAA0C-E572-4DB0-A03A-65B854951647}" dt="2026-06-16T18:33:14.111" v="775" actId="6549"/>
        <pc:sldMkLst>
          <pc:docMk/>
          <pc:sldMk cId="1812431788" sldId="1848"/>
        </pc:sldMkLst>
        <pc:spChg chg="add mod">
          <ac:chgData name="GHC Admin" userId="b2daecf6-5ee9-4470-b37a-abfaebc151ca" providerId="ADAL" clId="{41DEAA0C-E572-4DB0-A03A-65B854951647}" dt="2026-06-16T17:39:32.437" v="366"/>
          <ac:spMkLst>
            <pc:docMk/>
            <pc:sldMk cId="1812431788" sldId="1848"/>
            <ac:spMk id="6" creationId="{7236CE10-DE4B-E00F-6346-4EF78897FD53}"/>
          </ac:spMkLst>
        </pc:spChg>
        <pc:spChg chg="mod">
          <ac:chgData name="GHC Admin" userId="b2daecf6-5ee9-4470-b37a-abfaebc151ca" providerId="ADAL" clId="{41DEAA0C-E572-4DB0-A03A-65B854951647}" dt="2026-06-16T18:33:14.111" v="775" actId="6549"/>
          <ac:spMkLst>
            <pc:docMk/>
            <pc:sldMk cId="1812431788" sldId="1848"/>
            <ac:spMk id="18" creationId="{EA80010F-4906-4752-A573-D7C83133E985}"/>
          </ac:spMkLst>
        </pc:spChg>
      </pc:sldChg>
      <pc:sldChg chg="addSp delSp modSp mod">
        <pc:chgData name="GHC Admin" userId="b2daecf6-5ee9-4470-b37a-abfaebc151ca" providerId="ADAL" clId="{41DEAA0C-E572-4DB0-A03A-65B854951647}" dt="2026-06-16T18:33:39.974" v="787" actId="20577"/>
        <pc:sldMkLst>
          <pc:docMk/>
          <pc:sldMk cId="2486837200" sldId="1849"/>
        </pc:sldMkLst>
        <pc:spChg chg="add mod">
          <ac:chgData name="GHC Admin" userId="b2daecf6-5ee9-4470-b37a-abfaebc151ca" providerId="ADAL" clId="{41DEAA0C-E572-4DB0-A03A-65B854951647}" dt="2026-06-16T17:39:29.532" v="364"/>
          <ac:spMkLst>
            <pc:docMk/>
            <pc:sldMk cId="2486837200" sldId="1849"/>
            <ac:spMk id="4" creationId="{13313A6F-CD1A-10FA-31CC-6B9B4F78F9F1}"/>
          </ac:spMkLst>
        </pc:spChg>
        <pc:spChg chg="mod">
          <ac:chgData name="GHC Admin" userId="b2daecf6-5ee9-4470-b37a-abfaebc151ca" providerId="ADAL" clId="{41DEAA0C-E572-4DB0-A03A-65B854951647}" dt="2026-06-16T18:33:39.974" v="787" actId="20577"/>
          <ac:spMkLst>
            <pc:docMk/>
            <pc:sldMk cId="2486837200" sldId="1849"/>
            <ac:spMk id="18" creationId="{C5167B38-F8A1-46E0-9D57-12B13CE36247}"/>
          </ac:spMkLst>
        </pc:spChg>
      </pc:sldChg>
      <pc:sldChg chg="addSp delSp modSp mod">
        <pc:chgData name="GHC Admin" userId="b2daecf6-5ee9-4470-b37a-abfaebc151ca" providerId="ADAL" clId="{41DEAA0C-E572-4DB0-A03A-65B854951647}" dt="2026-06-25T14:31:13.166" v="4844" actId="20577"/>
        <pc:sldMkLst>
          <pc:docMk/>
          <pc:sldMk cId="1729084576" sldId="2144937509"/>
        </pc:sldMkLst>
        <pc:spChg chg="mod">
          <ac:chgData name="GHC Admin" userId="b2daecf6-5ee9-4470-b37a-abfaebc151ca" providerId="ADAL" clId="{41DEAA0C-E572-4DB0-A03A-65B854951647}" dt="2026-06-24T14:57:26.365" v="4664" actId="14100"/>
          <ac:spMkLst>
            <pc:docMk/>
            <pc:sldMk cId="1729084576" sldId="2144937509"/>
            <ac:spMk id="2" creationId="{F7FCA2C7-DE21-D835-FDC7-5F414F5B4DCD}"/>
          </ac:spMkLst>
        </pc:spChg>
        <pc:spChg chg="mod">
          <ac:chgData name="GHC Admin" userId="b2daecf6-5ee9-4470-b37a-abfaebc151ca" providerId="ADAL" clId="{41DEAA0C-E572-4DB0-A03A-65B854951647}" dt="2026-06-23T18:10:56.655" v="4359" actId="948"/>
          <ac:spMkLst>
            <pc:docMk/>
            <pc:sldMk cId="1729084576" sldId="2144937509"/>
            <ac:spMk id="6" creationId="{E9A9F117-4BDD-61A0-726E-03BD35C38AC4}"/>
          </ac:spMkLst>
        </pc:spChg>
        <pc:spChg chg="add mod">
          <ac:chgData name="GHC Admin" userId="b2daecf6-5ee9-4470-b37a-abfaebc151ca" providerId="ADAL" clId="{41DEAA0C-E572-4DB0-A03A-65B854951647}" dt="2026-06-23T18:10:56.655" v="4359" actId="948"/>
          <ac:spMkLst>
            <pc:docMk/>
            <pc:sldMk cId="1729084576" sldId="2144937509"/>
            <ac:spMk id="8" creationId="{09E2DE15-4C23-5DE8-45CD-C2836B25565B}"/>
          </ac:spMkLst>
        </pc:spChg>
        <pc:spChg chg="mod">
          <ac:chgData name="GHC Admin" userId="b2daecf6-5ee9-4470-b37a-abfaebc151ca" providerId="ADAL" clId="{41DEAA0C-E572-4DB0-A03A-65B854951647}" dt="2026-06-16T17:12:16.653" v="7" actId="20577"/>
          <ac:spMkLst>
            <pc:docMk/>
            <pc:sldMk cId="1729084576" sldId="2144937509"/>
            <ac:spMk id="9" creationId="{FD2033A1-F24A-B2FD-B14A-AB589EAEF689}"/>
          </ac:spMkLst>
        </pc:spChg>
        <pc:spChg chg="mod ord">
          <ac:chgData name="GHC Admin" userId="b2daecf6-5ee9-4470-b37a-abfaebc151ca" providerId="ADAL" clId="{41DEAA0C-E572-4DB0-A03A-65B854951647}" dt="2026-06-23T18:12:09.460" v="4371" actId="166"/>
          <ac:spMkLst>
            <pc:docMk/>
            <pc:sldMk cId="1729084576" sldId="2144937509"/>
            <ac:spMk id="10" creationId="{A2729327-9DA2-F305-CF2D-2B53367F1CE7}"/>
          </ac:spMkLst>
        </pc:spChg>
        <pc:spChg chg="mod">
          <ac:chgData name="GHC Admin" userId="b2daecf6-5ee9-4470-b37a-abfaebc151ca" providerId="ADAL" clId="{41DEAA0C-E572-4DB0-A03A-65B854951647}" dt="2026-06-23T18:02:50.205" v="4200" actId="1076"/>
          <ac:spMkLst>
            <pc:docMk/>
            <pc:sldMk cId="1729084576" sldId="2144937509"/>
            <ac:spMk id="12" creationId="{F2C20FFE-D8C8-29E0-7240-EE54DC4CB70D}"/>
          </ac:spMkLst>
        </pc:spChg>
        <pc:spChg chg="add mod">
          <ac:chgData name="GHC Admin" userId="b2daecf6-5ee9-4470-b37a-abfaebc151ca" providerId="ADAL" clId="{41DEAA0C-E572-4DB0-A03A-65B854951647}" dt="2026-06-23T18:10:56.655" v="4359" actId="948"/>
          <ac:spMkLst>
            <pc:docMk/>
            <pc:sldMk cId="1729084576" sldId="2144937509"/>
            <ac:spMk id="13" creationId="{E2857E32-F67E-74DE-0E3C-63F901F11ECD}"/>
          </ac:spMkLst>
        </pc:spChg>
        <pc:spChg chg="add mod">
          <ac:chgData name="GHC Admin" userId="b2daecf6-5ee9-4470-b37a-abfaebc151ca" providerId="ADAL" clId="{41DEAA0C-E572-4DB0-A03A-65B854951647}" dt="2026-06-23T18:12:14.715" v="4374" actId="1035"/>
          <ac:spMkLst>
            <pc:docMk/>
            <pc:sldMk cId="1729084576" sldId="2144937509"/>
            <ac:spMk id="15" creationId="{DEA8F47F-CE57-BE3C-6585-542E329A5DAB}"/>
          </ac:spMkLst>
        </pc:spChg>
        <pc:spChg chg="add mod">
          <ac:chgData name="GHC Admin" userId="b2daecf6-5ee9-4470-b37a-abfaebc151ca" providerId="ADAL" clId="{41DEAA0C-E572-4DB0-A03A-65B854951647}" dt="2026-06-23T18:12:20.917" v="4381" actId="1035"/>
          <ac:spMkLst>
            <pc:docMk/>
            <pc:sldMk cId="1729084576" sldId="2144937509"/>
            <ac:spMk id="17" creationId="{1D68A72E-5A45-08F3-1CE9-AE8A0954D85F}"/>
          </ac:spMkLst>
        </pc:spChg>
        <pc:spChg chg="add mod">
          <ac:chgData name="GHC Admin" userId="b2daecf6-5ee9-4470-b37a-abfaebc151ca" providerId="ADAL" clId="{41DEAA0C-E572-4DB0-A03A-65B854951647}" dt="2026-06-23T18:11:14.089" v="4363" actId="1035"/>
          <ac:spMkLst>
            <pc:docMk/>
            <pc:sldMk cId="1729084576" sldId="2144937509"/>
            <ac:spMk id="22" creationId="{EE0671F7-B36E-968C-AC8E-0B0655905A63}"/>
          </ac:spMkLst>
        </pc:spChg>
        <pc:spChg chg="add mod">
          <ac:chgData name="GHC Admin" userId="b2daecf6-5ee9-4470-b37a-abfaebc151ca" providerId="ADAL" clId="{41DEAA0C-E572-4DB0-A03A-65B854951647}" dt="2026-06-25T14:31:13.166" v="4844" actId="20577"/>
          <ac:spMkLst>
            <pc:docMk/>
            <pc:sldMk cId="1729084576" sldId="2144937509"/>
            <ac:spMk id="35" creationId="{FBBDFEBA-2D6C-389F-E13B-A45D7DCE43AE}"/>
          </ac:spMkLst>
        </pc:spChg>
        <pc:grpChg chg="add mod">
          <ac:chgData name="GHC Admin" userId="b2daecf6-5ee9-4470-b37a-abfaebc151ca" providerId="ADAL" clId="{41DEAA0C-E572-4DB0-A03A-65B854951647}" dt="2026-06-23T18:10:10.263" v="4350" actId="1076"/>
          <ac:grpSpMkLst>
            <pc:docMk/>
            <pc:sldMk cId="1729084576" sldId="2144937509"/>
            <ac:grpSpMk id="39" creationId="{D2E83195-A28D-8DBA-76F1-178A5551F0FF}"/>
          </ac:grpSpMkLst>
        </pc:grpChg>
        <pc:picChg chg="add mod">
          <ac:chgData name="GHC Admin" userId="b2daecf6-5ee9-4470-b37a-abfaebc151ca" providerId="ADAL" clId="{41DEAA0C-E572-4DB0-A03A-65B854951647}" dt="2026-06-23T18:10:12.202" v="4351" actId="1076"/>
          <ac:picMkLst>
            <pc:docMk/>
            <pc:sldMk cId="1729084576" sldId="2144937509"/>
            <ac:picMk id="5" creationId="{133EB4E1-9CC6-3D53-3E22-BE2C45C1C016}"/>
          </ac:picMkLst>
        </pc:picChg>
        <pc:picChg chg="add mod">
          <ac:chgData name="GHC Admin" userId="b2daecf6-5ee9-4470-b37a-abfaebc151ca" providerId="ADAL" clId="{41DEAA0C-E572-4DB0-A03A-65B854951647}" dt="2026-06-23T18:10:19.733" v="4356" actId="1035"/>
          <ac:picMkLst>
            <pc:docMk/>
            <pc:sldMk cId="1729084576" sldId="2144937509"/>
            <ac:picMk id="14" creationId="{9FFE3DB7-F730-BD38-D0DE-FEB5FEDEA8C9}"/>
          </ac:picMkLst>
        </pc:picChg>
        <pc:picChg chg="add mod">
          <ac:chgData name="GHC Admin" userId="b2daecf6-5ee9-4470-b37a-abfaebc151ca" providerId="ADAL" clId="{41DEAA0C-E572-4DB0-A03A-65B854951647}" dt="2026-06-23T18:09:45.581" v="4342" actId="1076"/>
          <ac:picMkLst>
            <pc:docMk/>
            <pc:sldMk cId="1729084576" sldId="2144937509"/>
            <ac:picMk id="19" creationId="{98D305FC-18F5-14F6-52FA-B09C7FD638B3}"/>
          </ac:picMkLst>
        </pc:picChg>
        <pc:picChg chg="add mod">
          <ac:chgData name="GHC Admin" userId="b2daecf6-5ee9-4470-b37a-abfaebc151ca" providerId="ADAL" clId="{41DEAA0C-E572-4DB0-A03A-65B854951647}" dt="2026-06-24T13:13:19.271" v="4496" actId="1076"/>
          <ac:picMkLst>
            <pc:docMk/>
            <pc:sldMk cId="1729084576" sldId="2144937509"/>
            <ac:picMk id="21" creationId="{4988D02A-9EB4-E1EB-FD64-8C23B54E1075}"/>
          </ac:picMkLst>
        </pc:picChg>
        <pc:picChg chg="add mod modCrop">
          <ac:chgData name="GHC Admin" userId="b2daecf6-5ee9-4470-b37a-abfaebc151ca" providerId="ADAL" clId="{41DEAA0C-E572-4DB0-A03A-65B854951647}" dt="2026-06-23T18:09:00.445" v="4335" actId="14861"/>
          <ac:picMkLst>
            <pc:docMk/>
            <pc:sldMk cId="1729084576" sldId="2144937509"/>
            <ac:picMk id="23" creationId="{841AFF24-8667-D0CF-A37D-B82D343F624E}"/>
          </ac:picMkLst>
        </pc:picChg>
        <pc:picChg chg="add mod">
          <ac:chgData name="GHC Admin" userId="b2daecf6-5ee9-4470-b37a-abfaebc151ca" providerId="ADAL" clId="{41DEAA0C-E572-4DB0-A03A-65B854951647}" dt="2026-06-23T18:11:05.608" v="4360" actId="14100"/>
          <ac:picMkLst>
            <pc:docMk/>
            <pc:sldMk cId="1729084576" sldId="2144937509"/>
            <ac:picMk id="26" creationId="{19CD8CA0-D2A6-4900-3D0E-AC83DB0B59B9}"/>
          </ac:picMkLst>
        </pc:picChg>
        <pc:picChg chg="add mod">
          <ac:chgData name="GHC Admin" userId="b2daecf6-5ee9-4470-b37a-abfaebc151ca" providerId="ADAL" clId="{41DEAA0C-E572-4DB0-A03A-65B854951647}" dt="2026-06-23T18:11:24.119" v="4365" actId="1036"/>
          <ac:picMkLst>
            <pc:docMk/>
            <pc:sldMk cId="1729084576" sldId="2144937509"/>
            <ac:picMk id="27" creationId="{F456E488-F36E-C07D-EA2F-D0C99DFF7E05}"/>
          </ac:picMkLst>
        </pc:picChg>
        <pc:picChg chg="add mod modCrop">
          <ac:chgData name="GHC Admin" userId="b2daecf6-5ee9-4470-b37a-abfaebc151ca" providerId="ADAL" clId="{41DEAA0C-E572-4DB0-A03A-65B854951647}" dt="2026-06-23T18:11:21.629" v="4364" actId="1036"/>
          <ac:picMkLst>
            <pc:docMk/>
            <pc:sldMk cId="1729084576" sldId="2144937509"/>
            <ac:picMk id="28" creationId="{2A1FA587-DDF5-2330-C30E-24C15A491A75}"/>
          </ac:picMkLst>
        </pc:picChg>
        <pc:picChg chg="add mod modCrop">
          <ac:chgData name="GHC Admin" userId="b2daecf6-5ee9-4470-b37a-abfaebc151ca" providerId="ADAL" clId="{41DEAA0C-E572-4DB0-A03A-65B854951647}" dt="2026-06-23T18:11:27.565" v="4366" actId="1036"/>
          <ac:picMkLst>
            <pc:docMk/>
            <pc:sldMk cId="1729084576" sldId="2144937509"/>
            <ac:picMk id="29" creationId="{FCEE0851-C99B-006D-D6C8-0989E60C455B}"/>
          </ac:picMkLst>
        </pc:picChg>
        <pc:picChg chg="add mod modCrop">
          <ac:chgData name="GHC Admin" userId="b2daecf6-5ee9-4470-b37a-abfaebc151ca" providerId="ADAL" clId="{41DEAA0C-E572-4DB0-A03A-65B854951647}" dt="2026-06-23T18:09:11.868" v="4339" actId="108"/>
          <ac:picMkLst>
            <pc:docMk/>
            <pc:sldMk cId="1729084576" sldId="2144937509"/>
            <ac:picMk id="30" creationId="{703B559B-879F-3011-8C40-A64C4A0C8564}"/>
          </ac:picMkLst>
        </pc:picChg>
        <pc:picChg chg="add mod">
          <ac:chgData name="GHC Admin" userId="b2daecf6-5ee9-4470-b37a-abfaebc151ca" providerId="ADAL" clId="{41DEAA0C-E572-4DB0-A03A-65B854951647}" dt="2026-06-23T18:09:13.481" v="4340" actId="108"/>
          <ac:picMkLst>
            <pc:docMk/>
            <pc:sldMk cId="1729084576" sldId="2144937509"/>
            <ac:picMk id="31" creationId="{13D1783F-B5D9-E601-7D1F-D64FD668914B}"/>
          </ac:picMkLst>
        </pc:picChg>
        <pc:picChg chg="mod">
          <ac:chgData name="GHC Admin" userId="b2daecf6-5ee9-4470-b37a-abfaebc151ca" providerId="ADAL" clId="{41DEAA0C-E572-4DB0-A03A-65B854951647}" dt="2026-06-23T18:10:00.838" v="4347"/>
          <ac:picMkLst>
            <pc:docMk/>
            <pc:sldMk cId="1729084576" sldId="2144937509"/>
            <ac:picMk id="40" creationId="{633540FD-3D26-6F13-B25B-5B7F9FFBEB77}"/>
          </ac:picMkLst>
        </pc:picChg>
        <pc:picChg chg="mod">
          <ac:chgData name="GHC Admin" userId="b2daecf6-5ee9-4470-b37a-abfaebc151ca" providerId="ADAL" clId="{41DEAA0C-E572-4DB0-A03A-65B854951647}" dt="2026-06-23T18:10:00.838" v="4347"/>
          <ac:picMkLst>
            <pc:docMk/>
            <pc:sldMk cId="1729084576" sldId="2144937509"/>
            <ac:picMk id="41" creationId="{3F88F4A3-0528-C391-7BE0-9767CF1F83D6}"/>
          </ac:picMkLst>
        </pc:picChg>
        <pc:cxnChg chg="add mod">
          <ac:chgData name="GHC Admin" userId="b2daecf6-5ee9-4470-b37a-abfaebc151ca" providerId="ADAL" clId="{41DEAA0C-E572-4DB0-A03A-65B854951647}" dt="2026-06-23T18:12:34.579" v="4386" actId="692"/>
          <ac:cxnSpMkLst>
            <pc:docMk/>
            <pc:sldMk cId="1729084576" sldId="2144937509"/>
            <ac:cxnSpMk id="37" creationId="{88EAA902-7106-71DC-895A-09D715E9588D}"/>
          </ac:cxnSpMkLst>
        </pc:cxnChg>
      </pc:sldChg>
      <pc:sldChg chg="addSp delSp modSp mod ord">
        <pc:chgData name="GHC Admin" userId="b2daecf6-5ee9-4470-b37a-abfaebc151ca" providerId="ADAL" clId="{41DEAA0C-E572-4DB0-A03A-65B854951647}" dt="2026-06-24T13:23:53.898" v="4508" actId="1076"/>
        <pc:sldMkLst>
          <pc:docMk/>
          <pc:sldMk cId="3592169943" sldId="2144937513"/>
        </pc:sldMkLst>
        <pc:spChg chg="add mod">
          <ac:chgData name="GHC Admin" userId="b2daecf6-5ee9-4470-b37a-abfaebc151ca" providerId="ADAL" clId="{41DEAA0C-E572-4DB0-A03A-65B854951647}" dt="2026-06-16T17:39:19.292" v="360"/>
          <ac:spMkLst>
            <pc:docMk/>
            <pc:sldMk cId="3592169943" sldId="2144937513"/>
            <ac:spMk id="14" creationId="{A384E309-8C54-E97D-C2F1-A4D03E5EEAE8}"/>
          </ac:spMkLst>
        </pc:spChg>
        <pc:picChg chg="add del mod">
          <ac:chgData name="GHC Admin" userId="b2daecf6-5ee9-4470-b37a-abfaebc151ca" providerId="ADAL" clId="{41DEAA0C-E572-4DB0-A03A-65B854951647}" dt="2026-06-24T13:23:19.469" v="4499" actId="478"/>
          <ac:picMkLst>
            <pc:docMk/>
            <pc:sldMk cId="3592169943" sldId="2144937513"/>
            <ac:picMk id="3074" creationId="{DFAFEEAF-AB52-11C6-170E-19214762BC32}"/>
          </ac:picMkLst>
        </pc:picChg>
        <pc:picChg chg="add del mod">
          <ac:chgData name="GHC Admin" userId="b2daecf6-5ee9-4470-b37a-abfaebc151ca" providerId="ADAL" clId="{41DEAA0C-E572-4DB0-A03A-65B854951647}" dt="2026-06-24T13:23:42.097" v="4503" actId="478"/>
          <ac:picMkLst>
            <pc:docMk/>
            <pc:sldMk cId="3592169943" sldId="2144937513"/>
            <ac:picMk id="3075" creationId="{8FD2E8CF-B4CD-B9CA-658A-842A4CE45F81}"/>
          </ac:picMkLst>
        </pc:picChg>
        <pc:picChg chg="add mod">
          <ac:chgData name="GHC Admin" userId="b2daecf6-5ee9-4470-b37a-abfaebc151ca" providerId="ADAL" clId="{41DEAA0C-E572-4DB0-A03A-65B854951647}" dt="2026-06-24T13:23:53.898" v="4508" actId="1076"/>
          <ac:picMkLst>
            <pc:docMk/>
            <pc:sldMk cId="3592169943" sldId="2144937513"/>
            <ac:picMk id="3076" creationId="{CAA09CEB-A5A1-E1F7-CBF8-6600AF000945}"/>
          </ac:picMkLst>
        </pc:picChg>
        <pc:picChg chg="add mod">
          <ac:chgData name="GHC Admin" userId="b2daecf6-5ee9-4470-b37a-abfaebc151ca" providerId="ADAL" clId="{41DEAA0C-E572-4DB0-A03A-65B854951647}" dt="2026-06-24T13:23:47.383" v="4506" actId="1076"/>
          <ac:picMkLst>
            <pc:docMk/>
            <pc:sldMk cId="3592169943" sldId="2144937513"/>
            <ac:picMk id="3077" creationId="{FD67FE37-FB76-0533-9320-7F3650C11D68}"/>
          </ac:picMkLst>
        </pc:picChg>
      </pc:sldChg>
      <pc:sldChg chg="addSp delSp modSp mod">
        <pc:chgData name="GHC Admin" userId="b2daecf6-5ee9-4470-b37a-abfaebc151ca" providerId="ADAL" clId="{41DEAA0C-E572-4DB0-A03A-65B854951647}" dt="2026-06-25T18:21:33.016" v="5180" actId="1037"/>
        <pc:sldMkLst>
          <pc:docMk/>
          <pc:sldMk cId="998491009" sldId="2144937515"/>
        </pc:sldMkLst>
        <pc:spChg chg="add mod">
          <ac:chgData name="GHC Admin" userId="b2daecf6-5ee9-4470-b37a-abfaebc151ca" providerId="ADAL" clId="{41DEAA0C-E572-4DB0-A03A-65B854951647}" dt="2026-06-16T17:38:49.205" v="345" actId="20577"/>
          <ac:spMkLst>
            <pc:docMk/>
            <pc:sldMk cId="998491009" sldId="2144937515"/>
            <ac:spMk id="2" creationId="{EF96E5E2-3D8F-8ABC-D88C-6BD64A6FC4BA}"/>
          </ac:spMkLst>
        </pc:spChg>
        <pc:spChg chg="add mod">
          <ac:chgData name="GHC Admin" userId="b2daecf6-5ee9-4470-b37a-abfaebc151ca" providerId="ADAL" clId="{41DEAA0C-E572-4DB0-A03A-65B854951647}" dt="2026-06-25T18:21:33.016" v="5180" actId="1037"/>
          <ac:spMkLst>
            <pc:docMk/>
            <pc:sldMk cId="998491009" sldId="2144937515"/>
            <ac:spMk id="13" creationId="{98A54C7C-EC7F-2088-8E72-4B2161F6BAD6}"/>
          </ac:spMkLst>
        </pc:spChg>
        <pc:picChg chg="add mod">
          <ac:chgData name="GHC Admin" userId="b2daecf6-5ee9-4470-b37a-abfaebc151ca" providerId="ADAL" clId="{41DEAA0C-E572-4DB0-A03A-65B854951647}" dt="2026-06-16T17:38:53.445" v="346"/>
          <ac:picMkLst>
            <pc:docMk/>
            <pc:sldMk cId="998491009" sldId="2144937515"/>
            <ac:picMk id="4" creationId="{9F2DBD88-510E-8925-D76E-A24AE6C8ED2C}"/>
          </ac:picMkLst>
        </pc:picChg>
      </pc:sldChg>
      <pc:sldChg chg="addSp delSp modSp mod">
        <pc:chgData name="GHC Admin" userId="b2daecf6-5ee9-4470-b37a-abfaebc151ca" providerId="ADAL" clId="{41DEAA0C-E572-4DB0-A03A-65B854951647}" dt="2026-06-16T17:39:06.485" v="354" actId="1036"/>
        <pc:sldMkLst>
          <pc:docMk/>
          <pc:sldMk cId="3783578305" sldId="2147479475"/>
        </pc:sldMkLst>
        <pc:spChg chg="add mod">
          <ac:chgData name="GHC Admin" userId="b2daecf6-5ee9-4470-b37a-abfaebc151ca" providerId="ADAL" clId="{41DEAA0C-E572-4DB0-A03A-65B854951647}" dt="2026-06-16T17:39:06.485" v="354" actId="1036"/>
          <ac:spMkLst>
            <pc:docMk/>
            <pc:sldMk cId="3783578305" sldId="2147479475"/>
            <ac:spMk id="8" creationId="{0EA003FC-BB2D-25F6-4C0B-0AD2CB8C30CB}"/>
          </ac:spMkLst>
        </pc:spChg>
      </pc:sldChg>
      <pc:sldChg chg="addSp delSp modSp mod">
        <pc:chgData name="GHC Admin" userId="b2daecf6-5ee9-4470-b37a-abfaebc151ca" providerId="ADAL" clId="{41DEAA0C-E572-4DB0-A03A-65B854951647}" dt="2026-06-16T17:39:40.796" v="370"/>
        <pc:sldMkLst>
          <pc:docMk/>
          <pc:sldMk cId="1273814132" sldId="2147479476"/>
        </pc:sldMkLst>
        <pc:spChg chg="add mod">
          <ac:chgData name="GHC Admin" userId="b2daecf6-5ee9-4470-b37a-abfaebc151ca" providerId="ADAL" clId="{41DEAA0C-E572-4DB0-A03A-65B854951647}" dt="2026-06-16T17:39:40.796" v="370"/>
          <ac:spMkLst>
            <pc:docMk/>
            <pc:sldMk cId="1273814132" sldId="2147479476"/>
            <ac:spMk id="4" creationId="{9958E2BC-3909-C054-E250-321E5F654199}"/>
          </ac:spMkLst>
        </pc:spChg>
      </pc:sldChg>
      <pc:sldChg chg="addSp delSp modSp add mod">
        <pc:chgData name="GHC Admin" userId="b2daecf6-5ee9-4470-b37a-abfaebc151ca" providerId="ADAL" clId="{41DEAA0C-E572-4DB0-A03A-65B854951647}" dt="2026-06-16T18:17:01.345" v="602" actId="1076"/>
        <pc:sldMkLst>
          <pc:docMk/>
          <pc:sldMk cId="148591331" sldId="2147479477"/>
        </pc:sldMkLst>
        <pc:spChg chg="mod">
          <ac:chgData name="GHC Admin" userId="b2daecf6-5ee9-4470-b37a-abfaebc151ca" providerId="ADAL" clId="{41DEAA0C-E572-4DB0-A03A-65B854951647}" dt="2026-06-16T17:52:12.827" v="448"/>
          <ac:spMkLst>
            <pc:docMk/>
            <pc:sldMk cId="148591331" sldId="2147479477"/>
            <ac:spMk id="14" creationId="{540874DE-8B1B-3E9E-04C4-E958FD700351}"/>
          </ac:spMkLst>
        </pc:spChg>
        <pc:picChg chg="add mod modCrop">
          <ac:chgData name="GHC Admin" userId="b2daecf6-5ee9-4470-b37a-abfaebc151ca" providerId="ADAL" clId="{41DEAA0C-E572-4DB0-A03A-65B854951647}" dt="2026-06-16T18:17:01.345" v="602" actId="1076"/>
          <ac:picMkLst>
            <pc:docMk/>
            <pc:sldMk cId="148591331" sldId="2147479477"/>
            <ac:picMk id="3" creationId="{CC7A0ADA-F7EB-09DD-EED8-F8134230CBCF}"/>
          </ac:picMkLst>
        </pc:picChg>
        <pc:picChg chg="add mod ord modCrop">
          <ac:chgData name="GHC Admin" userId="b2daecf6-5ee9-4470-b37a-abfaebc151ca" providerId="ADAL" clId="{41DEAA0C-E572-4DB0-A03A-65B854951647}" dt="2026-06-16T18:12:52.254" v="579" actId="167"/>
          <ac:picMkLst>
            <pc:docMk/>
            <pc:sldMk cId="148591331" sldId="2147479477"/>
            <ac:picMk id="19" creationId="{A725A31A-7BA9-5FE3-9F8B-2CB1CCBA0CE6}"/>
          </ac:picMkLst>
        </pc:picChg>
        <pc:picChg chg="add mod modCrop">
          <ac:chgData name="GHC Admin" userId="b2daecf6-5ee9-4470-b37a-abfaebc151ca" providerId="ADAL" clId="{41DEAA0C-E572-4DB0-A03A-65B854951647}" dt="2026-06-16T18:16:58.863" v="601" actId="1076"/>
          <ac:picMkLst>
            <pc:docMk/>
            <pc:sldMk cId="148591331" sldId="2147479477"/>
            <ac:picMk id="21" creationId="{EC1C5EED-A251-A736-99CD-5E5ADE79623B}"/>
          </ac:picMkLst>
        </pc:picChg>
        <pc:picChg chg="add mod modCrop">
          <ac:chgData name="GHC Admin" userId="b2daecf6-5ee9-4470-b37a-abfaebc151ca" providerId="ADAL" clId="{41DEAA0C-E572-4DB0-A03A-65B854951647}" dt="2026-06-16T18:16:49.893" v="599" actId="108"/>
          <ac:picMkLst>
            <pc:docMk/>
            <pc:sldMk cId="148591331" sldId="2147479477"/>
            <ac:picMk id="22" creationId="{5B6083D7-F3EB-AD71-FA8A-95273FF177A9}"/>
          </ac:picMkLst>
        </pc:picChg>
      </pc:sldChg>
      <pc:sldChg chg="addSp delSp modSp add mod">
        <pc:chgData name="GHC Admin" userId="b2daecf6-5ee9-4470-b37a-abfaebc151ca" providerId="ADAL" clId="{41DEAA0C-E572-4DB0-A03A-65B854951647}" dt="2026-06-23T14:48:24.983" v="1873" actId="1076"/>
        <pc:sldMkLst>
          <pc:docMk/>
          <pc:sldMk cId="2539557260" sldId="2147479478"/>
        </pc:sldMkLst>
        <pc:spChg chg="mod">
          <ac:chgData name="GHC Admin" userId="b2daecf6-5ee9-4470-b37a-abfaebc151ca" providerId="ADAL" clId="{41DEAA0C-E572-4DB0-A03A-65B854951647}" dt="2026-06-16T17:51:49.812" v="424" actId="20577"/>
          <ac:spMkLst>
            <pc:docMk/>
            <pc:sldMk cId="2539557260" sldId="2147479478"/>
            <ac:spMk id="14" creationId="{5C2DD65F-3985-795F-8136-5E2B11151B48}"/>
          </ac:spMkLst>
        </pc:spChg>
        <pc:spChg chg="add mod">
          <ac:chgData name="GHC Admin" userId="b2daecf6-5ee9-4470-b37a-abfaebc151ca" providerId="ADAL" clId="{41DEAA0C-E572-4DB0-A03A-65B854951647}" dt="2026-06-23T14:48:24.983" v="1873" actId="1076"/>
          <ac:spMkLst>
            <pc:docMk/>
            <pc:sldMk cId="2539557260" sldId="2147479478"/>
            <ac:spMk id="42" creationId="{C893D457-A334-F63E-79C3-0CB978844CE5}"/>
          </ac:spMkLst>
        </pc:spChg>
        <pc:picChg chg="add mod ord modCrop">
          <ac:chgData name="GHC Admin" userId="b2daecf6-5ee9-4470-b37a-abfaebc151ca" providerId="ADAL" clId="{41DEAA0C-E572-4DB0-A03A-65B854951647}" dt="2026-06-23T14:47:48.971" v="1820" actId="1076"/>
          <ac:picMkLst>
            <pc:docMk/>
            <pc:sldMk cId="2539557260" sldId="2147479478"/>
            <ac:picMk id="13" creationId="{46748463-E758-E522-8AB8-D9B41686EC42}"/>
          </ac:picMkLst>
        </pc:picChg>
        <pc:picChg chg="add mod">
          <ac:chgData name="GHC Admin" userId="b2daecf6-5ee9-4470-b37a-abfaebc151ca" providerId="ADAL" clId="{41DEAA0C-E572-4DB0-A03A-65B854951647}" dt="2026-06-22T14:02:40.763" v="1738" actId="1037"/>
          <ac:picMkLst>
            <pc:docMk/>
            <pc:sldMk cId="2539557260" sldId="2147479478"/>
            <ac:picMk id="16" creationId="{2D1F2391-F42B-2EF6-994B-00BA755D29A0}"/>
          </ac:picMkLst>
        </pc:picChg>
        <pc:picChg chg="add mod">
          <ac:chgData name="GHC Admin" userId="b2daecf6-5ee9-4470-b37a-abfaebc151ca" providerId="ADAL" clId="{41DEAA0C-E572-4DB0-A03A-65B854951647}" dt="2026-06-23T14:48:15.383" v="1855" actId="1038"/>
          <ac:picMkLst>
            <pc:docMk/>
            <pc:sldMk cId="2539557260" sldId="2147479478"/>
            <ac:picMk id="18" creationId="{11DC4AC9-10BA-6883-CBD0-CA41142D658A}"/>
          </ac:picMkLst>
        </pc:picChg>
        <pc:picChg chg="add mod modCrop">
          <ac:chgData name="GHC Admin" userId="b2daecf6-5ee9-4470-b37a-abfaebc151ca" providerId="ADAL" clId="{41DEAA0C-E572-4DB0-A03A-65B854951647}" dt="2026-06-22T14:02:40.763" v="1738" actId="1037"/>
          <ac:picMkLst>
            <pc:docMk/>
            <pc:sldMk cId="2539557260" sldId="2147479478"/>
            <ac:picMk id="20" creationId="{86E1F1FE-6DC8-DB29-7CF0-2C6B3B7A6DEC}"/>
          </ac:picMkLst>
        </pc:picChg>
        <pc:picChg chg="add mod modCrop">
          <ac:chgData name="GHC Admin" userId="b2daecf6-5ee9-4470-b37a-abfaebc151ca" providerId="ADAL" clId="{41DEAA0C-E572-4DB0-A03A-65B854951647}" dt="2026-06-23T14:48:20.954" v="1872" actId="1038"/>
          <ac:picMkLst>
            <pc:docMk/>
            <pc:sldMk cId="2539557260" sldId="2147479478"/>
            <ac:picMk id="22" creationId="{7A0FBF0F-DA8B-3717-A995-D736C36AB514}"/>
          </ac:picMkLst>
        </pc:picChg>
        <pc:picChg chg="add mod modCrop">
          <ac:chgData name="GHC Admin" userId="b2daecf6-5ee9-4470-b37a-abfaebc151ca" providerId="ADAL" clId="{41DEAA0C-E572-4DB0-A03A-65B854951647}" dt="2026-06-22T14:02:40.763" v="1738" actId="1037"/>
          <ac:picMkLst>
            <pc:docMk/>
            <pc:sldMk cId="2539557260" sldId="2147479478"/>
            <ac:picMk id="24" creationId="{97F43606-462B-02C7-074E-2EF0C5B3D358}"/>
          </ac:picMkLst>
        </pc:picChg>
        <pc:picChg chg="add mod modCrop">
          <ac:chgData name="GHC Admin" userId="b2daecf6-5ee9-4470-b37a-abfaebc151ca" providerId="ADAL" clId="{41DEAA0C-E572-4DB0-A03A-65B854951647}" dt="2026-06-22T14:02:40.763" v="1738" actId="1037"/>
          <ac:picMkLst>
            <pc:docMk/>
            <pc:sldMk cId="2539557260" sldId="2147479478"/>
            <ac:picMk id="26" creationId="{D2D5F18C-9155-1843-7B8C-54AA7B2A41CA}"/>
          </ac:picMkLst>
        </pc:picChg>
        <pc:picChg chg="add mod modCrop">
          <ac:chgData name="GHC Admin" userId="b2daecf6-5ee9-4470-b37a-abfaebc151ca" providerId="ADAL" clId="{41DEAA0C-E572-4DB0-A03A-65B854951647}" dt="2026-06-22T14:02:40.763" v="1738" actId="1037"/>
          <ac:picMkLst>
            <pc:docMk/>
            <pc:sldMk cId="2539557260" sldId="2147479478"/>
            <ac:picMk id="28" creationId="{AEB43A63-BC90-F00B-C3B5-2E1C06C5EC8A}"/>
          </ac:picMkLst>
        </pc:picChg>
        <pc:picChg chg="add mod ord modCrop">
          <ac:chgData name="GHC Admin" userId="b2daecf6-5ee9-4470-b37a-abfaebc151ca" providerId="ADAL" clId="{41DEAA0C-E572-4DB0-A03A-65B854951647}" dt="2026-06-18T15:08:12.907" v="1634" actId="1076"/>
          <ac:picMkLst>
            <pc:docMk/>
            <pc:sldMk cId="2539557260" sldId="2147479478"/>
            <ac:picMk id="40" creationId="{4DDE1DE1-536E-B384-D4B2-CFBCF149754F}"/>
          </ac:picMkLst>
        </pc:picChg>
        <pc:picChg chg="add mod">
          <ac:chgData name="GHC Admin" userId="b2daecf6-5ee9-4470-b37a-abfaebc151ca" providerId="ADAL" clId="{41DEAA0C-E572-4DB0-A03A-65B854951647}" dt="2026-06-22T14:02:40.763" v="1738" actId="1037"/>
          <ac:picMkLst>
            <pc:docMk/>
            <pc:sldMk cId="2539557260" sldId="2147479478"/>
            <ac:picMk id="1026" creationId="{1C515E26-C8A4-3364-3CE7-66B369437816}"/>
          </ac:picMkLst>
        </pc:picChg>
      </pc:sldChg>
      <pc:sldChg chg="addSp delSp modSp add mod">
        <pc:chgData name="GHC Admin" userId="b2daecf6-5ee9-4470-b37a-abfaebc151ca" providerId="ADAL" clId="{41DEAA0C-E572-4DB0-A03A-65B854951647}" dt="2026-06-24T18:20:02.436" v="4781" actId="1035"/>
        <pc:sldMkLst>
          <pc:docMk/>
          <pc:sldMk cId="148933802" sldId="2147479479"/>
        </pc:sldMkLst>
        <pc:spChg chg="add mod">
          <ac:chgData name="GHC Admin" userId="b2daecf6-5ee9-4470-b37a-abfaebc151ca" providerId="ADAL" clId="{41DEAA0C-E572-4DB0-A03A-65B854951647}" dt="2026-06-23T17:51:09.652" v="4070" actId="1035"/>
          <ac:spMkLst>
            <pc:docMk/>
            <pc:sldMk cId="148933802" sldId="2147479479"/>
            <ac:spMk id="3" creationId="{32070D72-7D11-A288-204D-3140EBAA16AC}"/>
          </ac:spMkLst>
        </pc:spChg>
        <pc:spChg chg="add mod">
          <ac:chgData name="GHC Admin" userId="b2daecf6-5ee9-4470-b37a-abfaebc151ca" providerId="ADAL" clId="{41DEAA0C-E572-4DB0-A03A-65B854951647}" dt="2026-06-23T17:49:59.717" v="4045" actId="1037"/>
          <ac:spMkLst>
            <pc:docMk/>
            <pc:sldMk cId="148933802" sldId="2147479479"/>
            <ac:spMk id="7" creationId="{41EA1679-D01A-6D4D-08D1-205CA0549469}"/>
          </ac:spMkLst>
        </pc:spChg>
        <pc:spChg chg="mod">
          <ac:chgData name="GHC Admin" userId="b2daecf6-5ee9-4470-b37a-abfaebc151ca" providerId="ADAL" clId="{41DEAA0C-E572-4DB0-A03A-65B854951647}" dt="2026-06-18T12:51:07.935" v="817" actId="20577"/>
          <ac:spMkLst>
            <pc:docMk/>
            <pc:sldMk cId="148933802" sldId="2147479479"/>
            <ac:spMk id="14" creationId="{C2A7292E-D5F2-A3C3-A4E1-A2E76978104A}"/>
          </ac:spMkLst>
        </pc:spChg>
        <pc:picChg chg="add mod ord modCrop">
          <ac:chgData name="GHC Admin" userId="b2daecf6-5ee9-4470-b37a-abfaebc151ca" providerId="ADAL" clId="{41DEAA0C-E572-4DB0-A03A-65B854951647}" dt="2026-06-23T17:50:21.122" v="4059" actId="1037"/>
          <ac:picMkLst>
            <pc:docMk/>
            <pc:sldMk cId="148933802" sldId="2147479479"/>
            <ac:picMk id="9" creationId="{B923A363-6E84-048F-3D51-A147EA41465F}"/>
          </ac:picMkLst>
        </pc:picChg>
        <pc:picChg chg="add mod modCrop">
          <ac:chgData name="GHC Admin" userId="b2daecf6-5ee9-4470-b37a-abfaebc151ca" providerId="ADAL" clId="{41DEAA0C-E572-4DB0-A03A-65B854951647}" dt="2026-06-24T18:20:02.436" v="4781" actId="1035"/>
          <ac:picMkLst>
            <pc:docMk/>
            <pc:sldMk cId="148933802" sldId="2147479479"/>
            <ac:picMk id="11" creationId="{2F367644-F375-B9EF-23F3-9AB064124A5D}"/>
          </ac:picMkLst>
        </pc:picChg>
        <pc:picChg chg="add mod modCrop">
          <ac:chgData name="GHC Admin" userId="b2daecf6-5ee9-4470-b37a-abfaebc151ca" providerId="ADAL" clId="{41DEAA0C-E572-4DB0-A03A-65B854951647}" dt="2026-06-23T17:50:11.254" v="4048" actId="1076"/>
          <ac:picMkLst>
            <pc:docMk/>
            <pc:sldMk cId="148933802" sldId="2147479479"/>
            <ac:picMk id="19" creationId="{88C37A9C-BF7E-98C3-561C-AC125202D56D}"/>
          </ac:picMkLst>
        </pc:picChg>
        <pc:picChg chg="add mod ord modCrop">
          <ac:chgData name="GHC Admin" userId="b2daecf6-5ee9-4470-b37a-abfaebc151ca" providerId="ADAL" clId="{41DEAA0C-E572-4DB0-A03A-65B854951647}" dt="2026-06-23T17:50:22.285" v="4063" actId="1037"/>
          <ac:picMkLst>
            <pc:docMk/>
            <pc:sldMk cId="148933802" sldId="2147479479"/>
            <ac:picMk id="21" creationId="{B1E72692-0630-9765-1451-419DBEB9F2EF}"/>
          </ac:picMkLst>
        </pc:picChg>
      </pc:sldChg>
      <pc:sldChg chg="addSp delSp modSp add mod">
        <pc:chgData name="GHC Admin" userId="b2daecf6-5ee9-4470-b37a-abfaebc151ca" providerId="ADAL" clId="{41DEAA0C-E572-4DB0-A03A-65B854951647}" dt="2026-06-23T17:30:35.535" v="3456" actId="1076"/>
        <pc:sldMkLst>
          <pc:docMk/>
          <pc:sldMk cId="3761815963" sldId="2147479480"/>
        </pc:sldMkLst>
        <pc:spChg chg="add mod">
          <ac:chgData name="GHC Admin" userId="b2daecf6-5ee9-4470-b37a-abfaebc151ca" providerId="ADAL" clId="{41DEAA0C-E572-4DB0-A03A-65B854951647}" dt="2026-06-18T13:01:35.581" v="1264" actId="14100"/>
          <ac:spMkLst>
            <pc:docMk/>
            <pc:sldMk cId="3761815963" sldId="2147479480"/>
            <ac:spMk id="7" creationId="{F8325730-D8C3-0FE3-4A4D-08C9D16458D7}"/>
          </ac:spMkLst>
        </pc:spChg>
        <pc:spChg chg="mod">
          <ac:chgData name="GHC Admin" userId="b2daecf6-5ee9-4470-b37a-abfaebc151ca" providerId="ADAL" clId="{41DEAA0C-E572-4DB0-A03A-65B854951647}" dt="2026-06-18T12:53:38.516" v="882" actId="6549"/>
          <ac:spMkLst>
            <pc:docMk/>
            <pc:sldMk cId="3761815963" sldId="2147479480"/>
            <ac:spMk id="14" creationId="{118E99E3-EB12-A3E0-88E3-F0E564BC95C9}"/>
          </ac:spMkLst>
        </pc:spChg>
        <pc:spChg chg="add mod">
          <ac:chgData name="GHC Admin" userId="b2daecf6-5ee9-4470-b37a-abfaebc151ca" providerId="ADAL" clId="{41DEAA0C-E572-4DB0-A03A-65B854951647}" dt="2026-06-18T13:01:59.533" v="1269" actId="14100"/>
          <ac:spMkLst>
            <pc:docMk/>
            <pc:sldMk cId="3761815963" sldId="2147479480"/>
            <ac:spMk id="20" creationId="{FF17376F-17C8-4E75-228D-D840F96642EB}"/>
          </ac:spMkLst>
        </pc:spChg>
        <pc:spChg chg="add mod">
          <ac:chgData name="GHC Admin" userId="b2daecf6-5ee9-4470-b37a-abfaebc151ca" providerId="ADAL" clId="{41DEAA0C-E572-4DB0-A03A-65B854951647}" dt="2026-06-18T13:01:57.730" v="1268" actId="14100"/>
          <ac:spMkLst>
            <pc:docMk/>
            <pc:sldMk cId="3761815963" sldId="2147479480"/>
            <ac:spMk id="22" creationId="{C1F9B196-8B24-1FFF-5211-EA5269AB6179}"/>
          </ac:spMkLst>
        </pc:spChg>
        <pc:spChg chg="add mod">
          <ac:chgData name="GHC Admin" userId="b2daecf6-5ee9-4470-b37a-abfaebc151ca" providerId="ADAL" clId="{41DEAA0C-E572-4DB0-A03A-65B854951647}" dt="2026-06-18T13:01:55.221" v="1267" actId="14100"/>
          <ac:spMkLst>
            <pc:docMk/>
            <pc:sldMk cId="3761815963" sldId="2147479480"/>
            <ac:spMk id="23" creationId="{B8271DE2-4FB2-DF7F-641F-66ED2DDBD5B1}"/>
          </ac:spMkLst>
        </pc:spChg>
        <pc:spChg chg="add mod">
          <ac:chgData name="GHC Admin" userId="b2daecf6-5ee9-4470-b37a-abfaebc151ca" providerId="ADAL" clId="{41DEAA0C-E572-4DB0-A03A-65B854951647}" dt="2026-06-18T13:01:53.122" v="1266" actId="14100"/>
          <ac:spMkLst>
            <pc:docMk/>
            <pc:sldMk cId="3761815963" sldId="2147479480"/>
            <ac:spMk id="24" creationId="{B6E0C905-6C72-63CF-59C1-B92C6891B96E}"/>
          </ac:spMkLst>
        </pc:spChg>
        <pc:grpChg chg="add mod">
          <ac:chgData name="GHC Admin" userId="b2daecf6-5ee9-4470-b37a-abfaebc151ca" providerId="ADAL" clId="{41DEAA0C-E572-4DB0-A03A-65B854951647}" dt="2026-06-23T17:30:29.133" v="3453" actId="1037"/>
          <ac:grpSpMkLst>
            <pc:docMk/>
            <pc:sldMk cId="3761815963" sldId="2147479480"/>
            <ac:grpSpMk id="25" creationId="{31D83331-52BE-6B7D-9E59-A200AFF97384}"/>
          </ac:grpSpMkLst>
        </pc:grpChg>
        <pc:grpChg chg="add mod">
          <ac:chgData name="GHC Admin" userId="b2daecf6-5ee9-4470-b37a-abfaebc151ca" providerId="ADAL" clId="{41DEAA0C-E572-4DB0-A03A-65B854951647}" dt="2026-06-23T16:45:09.327" v="2763" actId="14100"/>
          <ac:grpSpMkLst>
            <pc:docMk/>
            <pc:sldMk cId="3761815963" sldId="2147479480"/>
            <ac:grpSpMk id="34" creationId="{035FEB4E-9E39-7925-4BCD-361A0F4A5BAE}"/>
          </ac:grpSpMkLst>
        </pc:grpChg>
        <pc:picChg chg="add mod">
          <ac:chgData name="GHC Admin" userId="b2daecf6-5ee9-4470-b37a-abfaebc151ca" providerId="ADAL" clId="{41DEAA0C-E572-4DB0-A03A-65B854951647}" dt="2026-06-23T17:30:35.535" v="3456" actId="1076"/>
          <ac:picMkLst>
            <pc:docMk/>
            <pc:sldMk cId="3761815963" sldId="2147479480"/>
            <ac:picMk id="3" creationId="{CAC9F6A1-AAA8-A9CA-853A-494AD53898B4}"/>
          </ac:picMkLst>
        </pc:picChg>
        <pc:picChg chg="add mod modCrop">
          <ac:chgData name="GHC Admin" userId="b2daecf6-5ee9-4470-b37a-abfaebc151ca" providerId="ADAL" clId="{41DEAA0C-E572-4DB0-A03A-65B854951647}" dt="2026-06-18T13:01:01.820" v="1258" actId="164"/>
          <ac:picMkLst>
            <pc:docMk/>
            <pc:sldMk cId="3761815963" sldId="2147479480"/>
            <ac:picMk id="11" creationId="{9ADC374D-3ECB-F561-07FA-AD47B5C729F3}"/>
          </ac:picMkLst>
        </pc:picChg>
        <pc:picChg chg="add mod">
          <ac:chgData name="GHC Admin" userId="b2daecf6-5ee9-4470-b37a-abfaebc151ca" providerId="ADAL" clId="{41DEAA0C-E572-4DB0-A03A-65B854951647}" dt="2026-06-23T17:30:31.355" v="3454" actId="1076"/>
          <ac:picMkLst>
            <pc:docMk/>
            <pc:sldMk cId="3761815963" sldId="2147479480"/>
            <ac:picMk id="26" creationId="{EC5E85FF-EA11-397D-D134-74D425CC8238}"/>
          </ac:picMkLst>
        </pc:picChg>
        <pc:picChg chg="add mod">
          <ac:chgData name="GHC Admin" userId="b2daecf6-5ee9-4470-b37a-abfaebc151ca" providerId="ADAL" clId="{41DEAA0C-E572-4DB0-A03A-65B854951647}" dt="2026-06-23T16:45:12.445" v="2764" actId="1076"/>
          <ac:picMkLst>
            <pc:docMk/>
            <pc:sldMk cId="3761815963" sldId="2147479480"/>
            <ac:picMk id="27" creationId="{C557FD64-AE0C-55AC-8C61-D49B262C1900}"/>
          </ac:picMkLst>
        </pc:picChg>
        <pc:picChg chg="add del mod">
          <ac:chgData name="GHC Admin" userId="b2daecf6-5ee9-4470-b37a-abfaebc151ca" providerId="ADAL" clId="{41DEAA0C-E572-4DB0-A03A-65B854951647}" dt="2026-06-18T14:04:56.595" v="1300" actId="164"/>
          <ac:picMkLst>
            <pc:docMk/>
            <pc:sldMk cId="3761815963" sldId="2147479480"/>
            <ac:picMk id="28" creationId="{D7E25A02-75F1-4FF6-CD61-0E242A1CB426}"/>
          </ac:picMkLst>
        </pc:picChg>
        <pc:picChg chg="add mod">
          <ac:chgData name="GHC Admin" userId="b2daecf6-5ee9-4470-b37a-abfaebc151ca" providerId="ADAL" clId="{41DEAA0C-E572-4DB0-A03A-65B854951647}" dt="2026-06-23T17:30:33.918" v="3455" actId="1076"/>
          <ac:picMkLst>
            <pc:docMk/>
            <pc:sldMk cId="3761815963" sldId="2147479480"/>
            <ac:picMk id="29" creationId="{DADF4A85-36D3-9FC5-93C3-247DEC319683}"/>
          </ac:picMkLst>
        </pc:picChg>
        <pc:picChg chg="add mod">
          <ac:chgData name="GHC Admin" userId="b2daecf6-5ee9-4470-b37a-abfaebc151ca" providerId="ADAL" clId="{41DEAA0C-E572-4DB0-A03A-65B854951647}" dt="2026-06-23T16:45:14.377" v="2765" actId="1076"/>
          <ac:picMkLst>
            <pc:docMk/>
            <pc:sldMk cId="3761815963" sldId="2147479480"/>
            <ac:picMk id="30" creationId="{9FE60D73-14BD-CBBD-FE0A-02F1DE931226}"/>
          </ac:picMkLst>
        </pc:picChg>
        <pc:picChg chg="add del mod ord">
          <ac:chgData name="GHC Admin" userId="b2daecf6-5ee9-4470-b37a-abfaebc151ca" providerId="ADAL" clId="{41DEAA0C-E572-4DB0-A03A-65B854951647}" dt="2026-06-18T14:04:56.595" v="1300" actId="164"/>
          <ac:picMkLst>
            <pc:docMk/>
            <pc:sldMk cId="3761815963" sldId="2147479480"/>
            <ac:picMk id="33" creationId="{B99532DC-26F4-AAD4-5459-2DDF081B2D02}"/>
          </ac:picMkLst>
        </pc:picChg>
      </pc:sldChg>
      <pc:sldChg chg="addSp delSp modSp new mod">
        <pc:chgData name="GHC Admin" userId="b2daecf6-5ee9-4470-b37a-abfaebc151ca" providerId="ADAL" clId="{41DEAA0C-E572-4DB0-A03A-65B854951647}" dt="2026-06-25T14:31:19.227" v="4849" actId="20577"/>
        <pc:sldMkLst>
          <pc:docMk/>
          <pc:sldMk cId="2954320710" sldId="2147479481"/>
        </pc:sldMkLst>
        <pc:spChg chg="add mod ord">
          <ac:chgData name="GHC Admin" userId="b2daecf6-5ee9-4470-b37a-abfaebc151ca" providerId="ADAL" clId="{41DEAA0C-E572-4DB0-A03A-65B854951647}" dt="2026-06-23T17:20:34.595" v="3143" actId="1035"/>
          <ac:spMkLst>
            <pc:docMk/>
            <pc:sldMk cId="2954320710" sldId="2147479481"/>
            <ac:spMk id="4" creationId="{1D789660-5F8C-ACA4-A3C9-DFD9D9D5FBBD}"/>
          </ac:spMkLst>
        </pc:spChg>
        <pc:spChg chg="add mod ord">
          <ac:chgData name="GHC Admin" userId="b2daecf6-5ee9-4470-b37a-abfaebc151ca" providerId="ADAL" clId="{41DEAA0C-E572-4DB0-A03A-65B854951647}" dt="2026-06-23T17:20:34.595" v="3143" actId="1035"/>
          <ac:spMkLst>
            <pc:docMk/>
            <pc:sldMk cId="2954320710" sldId="2147479481"/>
            <ac:spMk id="5" creationId="{0B7B5FA5-9BF1-717C-F221-3F6E855F4800}"/>
          </ac:spMkLst>
        </pc:spChg>
        <pc:spChg chg="add mod ord">
          <ac:chgData name="GHC Admin" userId="b2daecf6-5ee9-4470-b37a-abfaebc151ca" providerId="ADAL" clId="{41DEAA0C-E572-4DB0-A03A-65B854951647}" dt="2026-06-23T17:20:34.595" v="3143" actId="1035"/>
          <ac:spMkLst>
            <pc:docMk/>
            <pc:sldMk cId="2954320710" sldId="2147479481"/>
            <ac:spMk id="6" creationId="{74BFFC07-335A-34FB-6134-FD971FFFDFB0}"/>
          </ac:spMkLst>
        </pc:spChg>
        <pc:spChg chg="add mod ord">
          <ac:chgData name="GHC Admin" userId="b2daecf6-5ee9-4470-b37a-abfaebc151ca" providerId="ADAL" clId="{41DEAA0C-E572-4DB0-A03A-65B854951647}" dt="2026-06-23T17:28:00.453" v="3401" actId="164"/>
          <ac:spMkLst>
            <pc:docMk/>
            <pc:sldMk cId="2954320710" sldId="2147479481"/>
            <ac:spMk id="7" creationId="{F0F837F3-65F2-7184-C242-75855ACEA22C}"/>
          </ac:spMkLst>
        </pc:spChg>
        <pc:spChg chg="add mod ord">
          <ac:chgData name="GHC Admin" userId="b2daecf6-5ee9-4470-b37a-abfaebc151ca" providerId="ADAL" clId="{41DEAA0C-E572-4DB0-A03A-65B854951647}" dt="2026-06-23T17:26:08.621" v="3270" actId="164"/>
          <ac:spMkLst>
            <pc:docMk/>
            <pc:sldMk cId="2954320710" sldId="2147479481"/>
            <ac:spMk id="8" creationId="{206C03B4-944E-E40D-00E1-6BBFC84D952F}"/>
          </ac:spMkLst>
        </pc:spChg>
        <pc:spChg chg="add mod ord">
          <ac:chgData name="GHC Admin" userId="b2daecf6-5ee9-4470-b37a-abfaebc151ca" providerId="ADAL" clId="{41DEAA0C-E572-4DB0-A03A-65B854951647}" dt="2026-06-23T17:29:22.442" v="3435" actId="1035"/>
          <ac:spMkLst>
            <pc:docMk/>
            <pc:sldMk cId="2954320710" sldId="2147479481"/>
            <ac:spMk id="16" creationId="{8C82C4BB-59C0-B61E-732E-B8939FBDFABA}"/>
          </ac:spMkLst>
        </pc:spChg>
        <pc:spChg chg="add mod">
          <ac:chgData name="GHC Admin" userId="b2daecf6-5ee9-4470-b37a-abfaebc151ca" providerId="ADAL" clId="{41DEAA0C-E572-4DB0-A03A-65B854951647}" dt="2026-06-25T14:31:19.227" v="4849" actId="20577"/>
          <ac:spMkLst>
            <pc:docMk/>
            <pc:sldMk cId="2954320710" sldId="2147479481"/>
            <ac:spMk id="19" creationId="{64B28D63-124C-CAEB-8FC8-4CC25A14A51D}"/>
          </ac:spMkLst>
        </pc:spChg>
        <pc:spChg chg="add mod">
          <ac:chgData name="GHC Admin" userId="b2daecf6-5ee9-4470-b37a-abfaebc151ca" providerId="ADAL" clId="{41DEAA0C-E572-4DB0-A03A-65B854951647}" dt="2026-06-23T17:28:20.471" v="3421" actId="14100"/>
          <ac:spMkLst>
            <pc:docMk/>
            <pc:sldMk cId="2954320710" sldId="2147479481"/>
            <ac:spMk id="26" creationId="{D4BE79F0-6A31-AE81-885C-9CD0A450AAC2}"/>
          </ac:spMkLst>
        </pc:spChg>
        <pc:spChg chg="add mod ord">
          <ac:chgData name="GHC Admin" userId="b2daecf6-5ee9-4470-b37a-abfaebc151ca" providerId="ADAL" clId="{41DEAA0C-E572-4DB0-A03A-65B854951647}" dt="2026-06-23T17:29:24.542" v="3436" actId="14100"/>
          <ac:spMkLst>
            <pc:docMk/>
            <pc:sldMk cId="2954320710" sldId="2147479481"/>
            <ac:spMk id="27" creationId="{507205C6-398B-56A3-7918-AC0C1CE6DE3C}"/>
          </ac:spMkLst>
        </pc:spChg>
        <pc:grpChg chg="add mod">
          <ac:chgData name="GHC Admin" userId="b2daecf6-5ee9-4470-b37a-abfaebc151ca" providerId="ADAL" clId="{41DEAA0C-E572-4DB0-A03A-65B854951647}" dt="2026-06-23T17:17:55.168" v="3022" actId="1035"/>
          <ac:grpSpMkLst>
            <pc:docMk/>
            <pc:sldMk cId="2954320710" sldId="2147479481"/>
            <ac:grpSpMk id="29" creationId="{67EF9F98-F0FB-27D9-704F-9C8E23E554E4}"/>
          </ac:grpSpMkLst>
        </pc:grpChg>
        <pc:grpChg chg="add mod">
          <ac:chgData name="GHC Admin" userId="b2daecf6-5ee9-4470-b37a-abfaebc151ca" providerId="ADAL" clId="{41DEAA0C-E572-4DB0-A03A-65B854951647}" dt="2026-06-23T17:28:46.071" v="3430" actId="1038"/>
          <ac:grpSpMkLst>
            <pc:docMk/>
            <pc:sldMk cId="2954320710" sldId="2147479481"/>
            <ac:grpSpMk id="33" creationId="{AB64F98A-B53E-BC90-2501-DCE99037097D}"/>
          </ac:grpSpMkLst>
        </pc:grpChg>
        <pc:grpChg chg="add mod">
          <ac:chgData name="GHC Admin" userId="b2daecf6-5ee9-4470-b37a-abfaebc151ca" providerId="ADAL" clId="{41DEAA0C-E572-4DB0-A03A-65B854951647}" dt="2026-06-23T17:28:14.924" v="3420" actId="1035"/>
          <ac:grpSpMkLst>
            <pc:docMk/>
            <pc:sldMk cId="2954320710" sldId="2147479481"/>
            <ac:grpSpMk id="34" creationId="{15E83CCD-81F6-22DB-16CE-16F3F89CB36C}"/>
          </ac:grpSpMkLst>
        </pc:grpChg>
        <pc:grpChg chg="add mod">
          <ac:chgData name="GHC Admin" userId="b2daecf6-5ee9-4470-b37a-abfaebc151ca" providerId="ADAL" clId="{41DEAA0C-E572-4DB0-A03A-65B854951647}" dt="2026-06-23T17:28:14.924" v="3420" actId="1035"/>
          <ac:grpSpMkLst>
            <pc:docMk/>
            <pc:sldMk cId="2954320710" sldId="2147479481"/>
            <ac:grpSpMk id="35" creationId="{F0B8AFB3-D59F-B223-9812-D8F41CC0F390}"/>
          </ac:grpSpMkLst>
        </pc:grpChg>
        <pc:picChg chg="add mod ord">
          <ac:chgData name="GHC Admin" userId="b2daecf6-5ee9-4470-b37a-abfaebc151ca" providerId="ADAL" clId="{41DEAA0C-E572-4DB0-A03A-65B854951647}" dt="2026-06-23T17:28:32.186" v="3423" actId="1076"/>
          <ac:picMkLst>
            <pc:docMk/>
            <pc:sldMk cId="2954320710" sldId="2147479481"/>
            <ac:picMk id="9" creationId="{0AEFD1EF-0E2D-4726-14C0-C19C8DB70D58}"/>
          </ac:picMkLst>
        </pc:picChg>
        <pc:picChg chg="add mod ord">
          <ac:chgData name="GHC Admin" userId="b2daecf6-5ee9-4470-b37a-abfaebc151ca" providerId="ADAL" clId="{41DEAA0C-E572-4DB0-A03A-65B854951647}" dt="2026-06-23T17:28:00.453" v="3401" actId="164"/>
          <ac:picMkLst>
            <pc:docMk/>
            <pc:sldMk cId="2954320710" sldId="2147479481"/>
            <ac:picMk id="10" creationId="{93D8DA97-AEE3-78E8-7BE7-32F521597C12}"/>
          </ac:picMkLst>
        </pc:picChg>
        <pc:picChg chg="add mod ord">
          <ac:chgData name="GHC Admin" userId="b2daecf6-5ee9-4470-b37a-abfaebc151ca" providerId="ADAL" clId="{41DEAA0C-E572-4DB0-A03A-65B854951647}" dt="2026-06-23T17:28:38.845" v="3425" actId="1076"/>
          <ac:picMkLst>
            <pc:docMk/>
            <pc:sldMk cId="2954320710" sldId="2147479481"/>
            <ac:picMk id="12" creationId="{BC84EE3C-BD25-0F5F-F612-ACAAEABB60A4}"/>
          </ac:picMkLst>
        </pc:picChg>
        <pc:picChg chg="add mod ord">
          <ac:chgData name="GHC Admin" userId="b2daecf6-5ee9-4470-b37a-abfaebc151ca" providerId="ADAL" clId="{41DEAA0C-E572-4DB0-A03A-65B854951647}" dt="2026-06-23T17:26:18.010" v="3272" actId="164"/>
          <ac:picMkLst>
            <pc:docMk/>
            <pc:sldMk cId="2954320710" sldId="2147479481"/>
            <ac:picMk id="13" creationId="{B400A4EE-F81A-CEDB-CE7A-472AB1FEE32B}"/>
          </ac:picMkLst>
        </pc:picChg>
        <pc:picChg chg="add mod ord">
          <ac:chgData name="GHC Admin" userId="b2daecf6-5ee9-4470-b37a-abfaebc151ca" providerId="ADAL" clId="{41DEAA0C-E572-4DB0-A03A-65B854951647}" dt="2026-06-23T17:26:08.621" v="3270" actId="164"/>
          <ac:picMkLst>
            <pc:docMk/>
            <pc:sldMk cId="2954320710" sldId="2147479481"/>
            <ac:picMk id="14" creationId="{20D114EE-10AB-30F8-4477-5E26818DF1DC}"/>
          </ac:picMkLst>
        </pc:picChg>
        <pc:picChg chg="add mod">
          <ac:chgData name="GHC Admin" userId="b2daecf6-5ee9-4470-b37a-abfaebc151ca" providerId="ADAL" clId="{41DEAA0C-E572-4DB0-A03A-65B854951647}" dt="2026-06-23T17:27:27.968" v="3400" actId="1076"/>
          <ac:picMkLst>
            <pc:docMk/>
            <pc:sldMk cId="2954320710" sldId="2147479481"/>
            <ac:picMk id="18" creationId="{1D29A457-00ED-E0E3-E7BC-10D613029379}"/>
          </ac:picMkLst>
        </pc:picChg>
        <pc:picChg chg="add mod">
          <ac:chgData name="GHC Admin" userId="b2daecf6-5ee9-4470-b37a-abfaebc151ca" providerId="ADAL" clId="{41DEAA0C-E572-4DB0-A03A-65B854951647}" dt="2026-06-23T17:17:55.168" v="3022" actId="1035"/>
          <ac:picMkLst>
            <pc:docMk/>
            <pc:sldMk cId="2954320710" sldId="2147479481"/>
            <ac:picMk id="20" creationId="{24C8C193-081B-2E76-8B5B-B7F858814C00}"/>
          </ac:picMkLst>
        </pc:picChg>
        <pc:picChg chg="add mod">
          <ac:chgData name="GHC Admin" userId="b2daecf6-5ee9-4470-b37a-abfaebc151ca" providerId="ADAL" clId="{41DEAA0C-E572-4DB0-A03A-65B854951647}" dt="2026-06-23T17:17:55.168" v="3022" actId="1035"/>
          <ac:picMkLst>
            <pc:docMk/>
            <pc:sldMk cId="2954320710" sldId="2147479481"/>
            <ac:picMk id="21" creationId="{0F9B04F7-D6CC-D2DB-4A30-52C782AE6E4E}"/>
          </ac:picMkLst>
        </pc:picChg>
        <pc:picChg chg="add mod">
          <ac:chgData name="GHC Admin" userId="b2daecf6-5ee9-4470-b37a-abfaebc151ca" providerId="ADAL" clId="{41DEAA0C-E572-4DB0-A03A-65B854951647}" dt="2026-06-23T17:17:55.168" v="3022" actId="1035"/>
          <ac:picMkLst>
            <pc:docMk/>
            <pc:sldMk cId="2954320710" sldId="2147479481"/>
            <ac:picMk id="22" creationId="{7B1DC528-EAFC-7533-2CF6-4FE118DC40C1}"/>
          </ac:picMkLst>
        </pc:picChg>
        <pc:picChg chg="add mod">
          <ac:chgData name="GHC Admin" userId="b2daecf6-5ee9-4470-b37a-abfaebc151ca" providerId="ADAL" clId="{41DEAA0C-E572-4DB0-A03A-65B854951647}" dt="2026-06-23T17:26:08.621" v="3270" actId="164"/>
          <ac:picMkLst>
            <pc:docMk/>
            <pc:sldMk cId="2954320710" sldId="2147479481"/>
            <ac:picMk id="23" creationId="{684824F5-21AB-E033-6009-AFF17DEC8E34}"/>
          </ac:picMkLst>
        </pc:picChg>
        <pc:picChg chg="add mod">
          <ac:chgData name="GHC Admin" userId="b2daecf6-5ee9-4470-b37a-abfaebc151ca" providerId="ADAL" clId="{41DEAA0C-E572-4DB0-A03A-65B854951647}" dt="2026-06-23T17:28:00.453" v="3401" actId="164"/>
          <ac:picMkLst>
            <pc:docMk/>
            <pc:sldMk cId="2954320710" sldId="2147479481"/>
            <ac:picMk id="24" creationId="{8632418E-8D95-5912-C9DB-BD9ACB320CD2}"/>
          </ac:picMkLst>
        </pc:picChg>
        <pc:picChg chg="add mod">
          <ac:chgData name="GHC Admin" userId="b2daecf6-5ee9-4470-b37a-abfaebc151ca" providerId="ADAL" clId="{41DEAA0C-E572-4DB0-A03A-65B854951647}" dt="2026-06-23T17:26:18.010" v="3272" actId="164"/>
          <ac:picMkLst>
            <pc:docMk/>
            <pc:sldMk cId="2954320710" sldId="2147479481"/>
            <ac:picMk id="25" creationId="{3E112895-8CD1-3693-11AE-C077942C07E8}"/>
          </ac:picMkLst>
        </pc:picChg>
        <pc:picChg chg="mod">
          <ac:chgData name="GHC Admin" userId="b2daecf6-5ee9-4470-b37a-abfaebc151ca" providerId="ADAL" clId="{41DEAA0C-E572-4DB0-A03A-65B854951647}" dt="2026-06-23T17:03:50.695" v="2900"/>
          <ac:picMkLst>
            <pc:docMk/>
            <pc:sldMk cId="2954320710" sldId="2147479481"/>
            <ac:picMk id="30" creationId="{3AC600A6-5252-8212-7408-5C4D27CC4226}"/>
          </ac:picMkLst>
        </pc:picChg>
        <pc:picChg chg="mod">
          <ac:chgData name="GHC Admin" userId="b2daecf6-5ee9-4470-b37a-abfaebc151ca" providerId="ADAL" clId="{41DEAA0C-E572-4DB0-A03A-65B854951647}" dt="2026-06-23T17:03:50.695" v="2900"/>
          <ac:picMkLst>
            <pc:docMk/>
            <pc:sldMk cId="2954320710" sldId="2147479481"/>
            <ac:picMk id="31" creationId="{153B5FD9-798B-C878-6578-CEB6875EEDE6}"/>
          </ac:picMkLst>
        </pc:picChg>
      </pc:sldChg>
      <pc:sldChg chg="addSp delSp modSp add mod">
        <pc:chgData name="GHC Admin" userId="b2daecf6-5ee9-4470-b37a-abfaebc151ca" providerId="ADAL" clId="{41DEAA0C-E572-4DB0-A03A-65B854951647}" dt="2026-06-25T16:39:14.651" v="4881" actId="1035"/>
        <pc:sldMkLst>
          <pc:docMk/>
          <pc:sldMk cId="3864818330" sldId="2147479486"/>
        </pc:sldMkLst>
        <pc:spChg chg="add mod">
          <ac:chgData name="GHC Admin" userId="b2daecf6-5ee9-4470-b37a-abfaebc151ca" providerId="ADAL" clId="{41DEAA0C-E572-4DB0-A03A-65B854951647}" dt="2026-06-24T13:12:59.663" v="4495" actId="404"/>
          <ac:spMkLst>
            <pc:docMk/>
            <pc:sldMk cId="3864818330" sldId="2147479486"/>
            <ac:spMk id="2" creationId="{14BDA67D-AB72-3747-10CE-C7CF0B68DE1B}"/>
          </ac:spMkLst>
        </pc:spChg>
        <pc:spChg chg="mod">
          <ac:chgData name="GHC Admin" userId="b2daecf6-5ee9-4470-b37a-abfaebc151ca" providerId="ADAL" clId="{41DEAA0C-E572-4DB0-A03A-65B854951647}" dt="2026-06-25T16:39:14.651" v="4881" actId="1035"/>
          <ac:spMkLst>
            <pc:docMk/>
            <pc:sldMk cId="3864818330" sldId="2147479486"/>
            <ac:spMk id="4" creationId="{CA849431-3977-7086-24B4-FD70674CB16B}"/>
          </ac:spMkLst>
        </pc:spChg>
        <pc:picChg chg="add del mod">
          <ac:chgData name="GHC Admin" userId="b2daecf6-5ee9-4470-b37a-abfaebc151ca" providerId="ADAL" clId="{41DEAA0C-E572-4DB0-A03A-65B854951647}" dt="2026-06-25T16:38:51.583" v="4872" actId="478"/>
          <ac:picMkLst>
            <pc:docMk/>
            <pc:sldMk cId="3864818330" sldId="2147479486"/>
            <ac:picMk id="3" creationId="{F1479262-30F9-53CC-BC40-86EE6FB74EC9}"/>
          </ac:picMkLst>
        </pc:picChg>
        <pc:picChg chg="add del mod">
          <ac:chgData name="GHC Admin" userId="b2daecf6-5ee9-4470-b37a-abfaebc151ca" providerId="ADAL" clId="{41DEAA0C-E572-4DB0-A03A-65B854951647}" dt="2026-06-25T16:39:00.902" v="4877" actId="1035"/>
          <ac:picMkLst>
            <pc:docMk/>
            <pc:sldMk cId="3864818330" sldId="2147479486"/>
            <ac:picMk id="6" creationId="{9D04D364-2D72-C394-182F-706E275425BF}"/>
          </ac:picMkLst>
        </pc:picChg>
      </pc:sldChg>
      <pc:sldChg chg="addSp delSp modSp add mod ord">
        <pc:chgData name="GHC Admin" userId="b2daecf6-5ee9-4470-b37a-abfaebc151ca" providerId="ADAL" clId="{41DEAA0C-E572-4DB0-A03A-65B854951647}" dt="2026-06-23T17:30:10.620" v="3439" actId="20577"/>
        <pc:sldMkLst>
          <pc:docMk/>
          <pc:sldMk cId="327269093" sldId="2147479487"/>
        </pc:sldMkLst>
        <pc:spChg chg="add mod ord">
          <ac:chgData name="GHC Admin" userId="b2daecf6-5ee9-4470-b37a-abfaebc151ca" providerId="ADAL" clId="{41DEAA0C-E572-4DB0-A03A-65B854951647}" dt="2026-06-23T16:37:19.899" v="2752" actId="404"/>
          <ac:spMkLst>
            <pc:docMk/>
            <pc:sldMk cId="327269093" sldId="2147479487"/>
            <ac:spMk id="3" creationId="{D01F46E7-B2B9-5C90-1CE0-43DDA8C4CEDC}"/>
          </ac:spMkLst>
        </pc:spChg>
        <pc:spChg chg="add mod">
          <ac:chgData name="GHC Admin" userId="b2daecf6-5ee9-4470-b37a-abfaebc151ca" providerId="ADAL" clId="{41DEAA0C-E572-4DB0-A03A-65B854951647}" dt="2026-06-23T16:10:13.233" v="2691" actId="1036"/>
          <ac:spMkLst>
            <pc:docMk/>
            <pc:sldMk cId="327269093" sldId="2147479487"/>
            <ac:spMk id="5" creationId="{DADCA57B-7C79-4D5E-C90B-5D1ECC35ECD2}"/>
          </ac:spMkLst>
        </pc:spChg>
        <pc:spChg chg="add mod">
          <ac:chgData name="GHC Admin" userId="b2daecf6-5ee9-4470-b37a-abfaebc151ca" providerId="ADAL" clId="{41DEAA0C-E572-4DB0-A03A-65B854951647}" dt="2026-06-23T16:35:14.526" v="2713" actId="1037"/>
          <ac:spMkLst>
            <pc:docMk/>
            <pc:sldMk cId="327269093" sldId="2147479487"/>
            <ac:spMk id="11" creationId="{EC22B513-4836-CB77-DBE3-9E6B61755BB1}"/>
          </ac:spMkLst>
        </pc:spChg>
        <pc:spChg chg="add mod ord">
          <ac:chgData name="GHC Admin" userId="b2daecf6-5ee9-4470-b37a-abfaebc151ca" providerId="ADAL" clId="{41DEAA0C-E572-4DB0-A03A-65B854951647}" dt="2026-06-23T16:10:07.566" v="2686" actId="14100"/>
          <ac:spMkLst>
            <pc:docMk/>
            <pc:sldMk cId="327269093" sldId="2147479487"/>
            <ac:spMk id="12" creationId="{CE634277-53D4-EA22-D4EA-BDD95AF77A79}"/>
          </ac:spMkLst>
        </pc:spChg>
        <pc:spChg chg="mod">
          <ac:chgData name="GHC Admin" userId="b2daecf6-5ee9-4470-b37a-abfaebc151ca" providerId="ADAL" clId="{41DEAA0C-E572-4DB0-A03A-65B854951647}" dt="2026-06-23T17:30:10.620" v="3439" actId="20577"/>
          <ac:spMkLst>
            <pc:docMk/>
            <pc:sldMk cId="327269093" sldId="2147479487"/>
            <ac:spMk id="13" creationId="{E89DB862-AAB7-45E8-D3FA-58E48C60AB3A}"/>
          </ac:spMkLst>
        </pc:spChg>
        <pc:spChg chg="add mod">
          <ac:chgData name="GHC Admin" userId="b2daecf6-5ee9-4470-b37a-abfaebc151ca" providerId="ADAL" clId="{41DEAA0C-E572-4DB0-A03A-65B854951647}" dt="2026-06-23T16:37:13.412" v="2750" actId="1076"/>
          <ac:spMkLst>
            <pc:docMk/>
            <pc:sldMk cId="327269093" sldId="2147479487"/>
            <ac:spMk id="14" creationId="{BAD60DCD-946D-CD75-91B6-1A32661FA1D4}"/>
          </ac:spMkLst>
        </pc:spChg>
        <pc:spChg chg="add mod">
          <ac:chgData name="GHC Admin" userId="b2daecf6-5ee9-4470-b37a-abfaebc151ca" providerId="ADAL" clId="{41DEAA0C-E572-4DB0-A03A-65B854951647}" dt="2026-06-23T16:36:36.253" v="2747" actId="1036"/>
          <ac:spMkLst>
            <pc:docMk/>
            <pc:sldMk cId="327269093" sldId="2147479487"/>
            <ac:spMk id="15" creationId="{D45EE982-E15F-8743-1AD9-9298D20502B1}"/>
          </ac:spMkLst>
        </pc:spChg>
        <pc:spChg chg="add mod">
          <ac:chgData name="GHC Admin" userId="b2daecf6-5ee9-4470-b37a-abfaebc151ca" providerId="ADAL" clId="{41DEAA0C-E572-4DB0-A03A-65B854951647}" dt="2026-06-23T16:36:40.552" v="2748" actId="1036"/>
          <ac:spMkLst>
            <pc:docMk/>
            <pc:sldMk cId="327269093" sldId="2147479487"/>
            <ac:spMk id="20" creationId="{4576871E-519A-F647-144D-0232C50BC22A}"/>
          </ac:spMkLst>
        </pc:spChg>
        <pc:picChg chg="add mod">
          <ac:chgData name="GHC Admin" userId="b2daecf6-5ee9-4470-b37a-abfaebc151ca" providerId="ADAL" clId="{41DEAA0C-E572-4DB0-A03A-65B854951647}" dt="2026-06-23T16:35:08.351" v="2694" actId="1076"/>
          <ac:picMkLst>
            <pc:docMk/>
            <pc:sldMk cId="327269093" sldId="2147479487"/>
            <ac:picMk id="2050" creationId="{92B05F82-CE8A-8F21-A01E-91999E73EDA3}"/>
          </ac:picMkLst>
        </pc:picChg>
        <pc:picChg chg="add mod">
          <ac:chgData name="GHC Admin" userId="b2daecf6-5ee9-4470-b37a-abfaebc151ca" providerId="ADAL" clId="{41DEAA0C-E572-4DB0-A03A-65B854951647}" dt="2026-06-23T16:10:13.233" v="2691" actId="1036"/>
          <ac:picMkLst>
            <pc:docMk/>
            <pc:sldMk cId="327269093" sldId="2147479487"/>
            <ac:picMk id="2051" creationId="{FC2081EF-6991-5BD9-8570-376A1C4FE914}"/>
          </ac:picMkLst>
        </pc:picChg>
        <pc:picChg chg="add mod">
          <ac:chgData name="GHC Admin" userId="b2daecf6-5ee9-4470-b37a-abfaebc151ca" providerId="ADAL" clId="{41DEAA0C-E572-4DB0-A03A-65B854951647}" dt="2026-06-23T16:10:13.233" v="2691" actId="1036"/>
          <ac:picMkLst>
            <pc:docMk/>
            <pc:sldMk cId="327269093" sldId="2147479487"/>
            <ac:picMk id="2052" creationId="{A98481F6-36B0-6D2C-E51F-73FC3B59B57A}"/>
          </ac:picMkLst>
        </pc:picChg>
        <pc:picChg chg="add mod">
          <ac:chgData name="GHC Admin" userId="b2daecf6-5ee9-4470-b37a-abfaebc151ca" providerId="ADAL" clId="{41DEAA0C-E572-4DB0-A03A-65B854951647}" dt="2026-06-23T16:10:13.233" v="2691" actId="1036"/>
          <ac:picMkLst>
            <pc:docMk/>
            <pc:sldMk cId="327269093" sldId="2147479487"/>
            <ac:picMk id="2053" creationId="{42ED4BDD-E86A-51E9-89CA-2A38FDEFCA1A}"/>
          </ac:picMkLst>
        </pc:picChg>
      </pc:sldChg>
      <pc:sldChg chg="add del">
        <pc:chgData name="GHC Admin" userId="b2daecf6-5ee9-4470-b37a-abfaebc151ca" providerId="ADAL" clId="{41DEAA0C-E572-4DB0-A03A-65B854951647}" dt="2026-06-24T14:49:31.082" v="4530" actId="47"/>
        <pc:sldMkLst>
          <pc:docMk/>
          <pc:sldMk cId="4072995617" sldId="2147479488"/>
        </pc:sldMkLst>
      </pc:sldChg>
      <pc:sldChg chg="add del">
        <pc:chgData name="GHC Admin" userId="b2daecf6-5ee9-4470-b37a-abfaebc151ca" providerId="ADAL" clId="{41DEAA0C-E572-4DB0-A03A-65B854951647}" dt="2026-06-24T14:49:31.082" v="4530" actId="47"/>
        <pc:sldMkLst>
          <pc:docMk/>
          <pc:sldMk cId="2050945224" sldId="2147479489"/>
        </pc:sldMkLst>
      </pc:sldChg>
      <pc:sldChg chg="add del">
        <pc:chgData name="GHC Admin" userId="b2daecf6-5ee9-4470-b37a-abfaebc151ca" providerId="ADAL" clId="{41DEAA0C-E572-4DB0-A03A-65B854951647}" dt="2026-06-24T14:49:31.082" v="4530" actId="47"/>
        <pc:sldMkLst>
          <pc:docMk/>
          <pc:sldMk cId="4172362273" sldId="2147479490"/>
        </pc:sldMkLst>
      </pc:sldChg>
      <pc:sldChg chg="addSp delSp modSp add mod ord">
        <pc:chgData name="GHC Admin" userId="b2daecf6-5ee9-4470-b37a-abfaebc151ca" providerId="ADAL" clId="{41DEAA0C-E572-4DB0-A03A-65B854951647}" dt="2026-06-25T14:03:00.144" v="4839" actId="1076"/>
        <pc:sldMkLst>
          <pc:docMk/>
          <pc:sldMk cId="3898400058" sldId="2147479491"/>
        </pc:sldMkLst>
        <pc:spChg chg="add mod ord">
          <ac:chgData name="GHC Admin" userId="b2daecf6-5ee9-4470-b37a-abfaebc151ca" providerId="ADAL" clId="{41DEAA0C-E572-4DB0-A03A-65B854951647}" dt="2026-06-25T14:00:58.241" v="4794" actId="207"/>
          <ac:spMkLst>
            <pc:docMk/>
            <pc:sldMk cId="3898400058" sldId="2147479491"/>
            <ac:spMk id="2" creationId="{A337D7C5-2EFE-A572-030B-E924C9340F9C}"/>
          </ac:spMkLst>
        </pc:spChg>
        <pc:spChg chg="add mod">
          <ac:chgData name="GHC Admin" userId="b2daecf6-5ee9-4470-b37a-abfaebc151ca" providerId="ADAL" clId="{41DEAA0C-E572-4DB0-A03A-65B854951647}" dt="2026-06-25T14:01:53.007" v="4826" actId="1037"/>
          <ac:spMkLst>
            <pc:docMk/>
            <pc:sldMk cId="3898400058" sldId="2147479491"/>
            <ac:spMk id="6" creationId="{FD0FF765-EB32-0138-0F50-CF2545F068BF}"/>
          </ac:spMkLst>
        </pc:spChg>
        <pc:spChg chg="mod">
          <ac:chgData name="GHC Admin" userId="b2daecf6-5ee9-4470-b37a-abfaebc151ca" providerId="ADAL" clId="{41DEAA0C-E572-4DB0-A03A-65B854951647}" dt="2026-06-24T16:21:01.490" v="4772" actId="6549"/>
          <ac:spMkLst>
            <pc:docMk/>
            <pc:sldMk cId="3898400058" sldId="2147479491"/>
            <ac:spMk id="15" creationId="{3D1D7968-4623-586C-F986-3F5760D74970}"/>
          </ac:spMkLst>
        </pc:spChg>
        <pc:picChg chg="add del">
          <ac:chgData name="GHC Admin" userId="b2daecf6-5ee9-4470-b37a-abfaebc151ca" providerId="ADAL" clId="{41DEAA0C-E572-4DB0-A03A-65B854951647}" dt="2026-06-24T11:37:41.034" v="4410" actId="478"/>
          <ac:picMkLst>
            <pc:docMk/>
            <pc:sldMk cId="3898400058" sldId="2147479491"/>
            <ac:picMk id="2" creationId="{7848EB2C-AE00-C457-E85C-EF22B88E709E}"/>
          </ac:picMkLst>
        </pc:picChg>
        <pc:picChg chg="add mod">
          <ac:chgData name="GHC Admin" userId="b2daecf6-5ee9-4470-b37a-abfaebc151ca" providerId="ADAL" clId="{41DEAA0C-E572-4DB0-A03A-65B854951647}" dt="2026-06-25T14:03:00.144" v="4839" actId="1076"/>
          <ac:picMkLst>
            <pc:docMk/>
            <pc:sldMk cId="3898400058" sldId="2147479491"/>
            <ac:picMk id="4" creationId="{D66F4588-D77F-9E3E-89C6-0895A926CA44}"/>
          </ac:picMkLst>
        </pc:picChg>
        <pc:picChg chg="add mod">
          <ac:chgData name="GHC Admin" userId="b2daecf6-5ee9-4470-b37a-abfaebc151ca" providerId="ADAL" clId="{41DEAA0C-E572-4DB0-A03A-65B854951647}" dt="2026-06-25T14:02:35.515" v="4833" actId="14100"/>
          <ac:picMkLst>
            <pc:docMk/>
            <pc:sldMk cId="3898400058" sldId="2147479491"/>
            <ac:picMk id="7" creationId="{C7CF042A-D29D-DD96-CBC0-218000D02224}"/>
          </ac:picMkLst>
        </pc:picChg>
        <pc:picChg chg="add mod">
          <ac:chgData name="GHC Admin" userId="b2daecf6-5ee9-4470-b37a-abfaebc151ca" providerId="ADAL" clId="{41DEAA0C-E572-4DB0-A03A-65B854951647}" dt="2026-06-25T14:01:58.801" v="4827" actId="14100"/>
          <ac:picMkLst>
            <pc:docMk/>
            <pc:sldMk cId="3898400058" sldId="2147479491"/>
            <ac:picMk id="11" creationId="{7E5EF946-F1A5-4C90-2409-1C59E0D67CB9}"/>
          </ac:picMkLst>
        </pc:picChg>
        <pc:picChg chg="add del mod">
          <ac:chgData name="GHC Admin" userId="b2daecf6-5ee9-4470-b37a-abfaebc151ca" providerId="ADAL" clId="{41DEAA0C-E572-4DB0-A03A-65B854951647}" dt="2026-06-24T15:15:18.847" v="4670" actId="478"/>
          <ac:picMkLst>
            <pc:docMk/>
            <pc:sldMk cId="3898400058" sldId="2147479491"/>
            <ac:picMk id="16" creationId="{AE523415-F4E9-23D5-4DDF-5341C6321961}"/>
          </ac:picMkLst>
        </pc:picChg>
      </pc:sldChg>
      <pc:sldMasterChg chg="delSldLayout">
        <pc:chgData name="GHC Admin" userId="b2daecf6-5ee9-4470-b37a-abfaebc151ca" providerId="ADAL" clId="{41DEAA0C-E572-4DB0-A03A-65B854951647}" dt="2026-06-16T17:36:53.472" v="315" actId="47"/>
        <pc:sldMasterMkLst>
          <pc:docMk/>
          <pc:sldMasterMk cId="0" sldId="2147483720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r">
              <a:defRPr sz="1200"/>
            </a:lvl1pPr>
          </a:lstStyle>
          <a:p>
            <a:fld id="{67FA0DCA-306B-431D-8AA9-7D3F61DF1D82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r">
              <a:defRPr sz="1200"/>
            </a:lvl1pPr>
          </a:lstStyle>
          <a:p>
            <a:fld id="{0028AB0E-2BD4-4923-8D1C-C9C389C8B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31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r">
              <a:defRPr sz="1200"/>
            </a:lvl1pPr>
          </a:lstStyle>
          <a:p>
            <a:fld id="{CEA3DF8A-3B6E-428D-A9A0-6067EE08FE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4" tIns="46577" rIns="93154" bIns="465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54" tIns="46577" rIns="93154" bIns="465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r">
              <a:defRPr sz="1200"/>
            </a:lvl1pPr>
          </a:lstStyle>
          <a:p>
            <a:fld id="{9B0F8944-D7FB-4A5A-BD99-79A5AAEA3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9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7608A-5B37-0E6D-874D-CEB7B9C5F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F8A9F0-CAF7-DA3A-A377-DA36A2B92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85900" y="955675"/>
            <a:ext cx="8488363" cy="47752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C2FE78-D8DD-60E9-5BE7-F191CF144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3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925513"/>
            <a:ext cx="6003925" cy="3378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21">
              <a:defRPr/>
            </a:pPr>
            <a:fld id="{9B0F8944-D7FB-4A5A-BD99-79A5AAEA3DAA}" type="slidenum">
              <a:rPr lang="en-US">
                <a:solidFill>
                  <a:prstClr val="black"/>
                </a:solidFill>
                <a:latin typeface="Calibri"/>
              </a:rPr>
              <a:pPr defTabSz="914321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330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21"/>
            <a:fld id="{9B0F8944-D7FB-4A5A-BD99-79A5AAEA3DAA}" type="slidenum">
              <a:rPr lang="en-US">
                <a:solidFill>
                  <a:prstClr val="black"/>
                </a:solidFill>
                <a:latin typeface="Calibri"/>
              </a:rPr>
              <a:pPr defTabSz="914321"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412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21"/>
            <a:fld id="{9B0F8944-D7FB-4A5A-BD99-79A5AAEA3DAA}" type="slidenum">
              <a:rPr lang="en-US">
                <a:solidFill>
                  <a:prstClr val="black"/>
                </a:solidFill>
                <a:latin typeface="Calibri"/>
              </a:rPr>
              <a:pPr defTabSz="914321"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46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9EABF-AB1D-37D5-384A-A71E661C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414FB-0516-11D3-8713-1DBD87A8B2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65263" y="923925"/>
            <a:ext cx="8216901" cy="4622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0C193C-43B0-6C89-C612-10EE07160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DF8BF-D2C3-FBFF-9971-0D84D0B009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F8944-D7FB-4A5A-BD99-79A5AAEA3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48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66850" y="925513"/>
            <a:ext cx="8220075" cy="462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21">
              <a:defRPr/>
            </a:pPr>
            <a:fld id="{9B0F8944-D7FB-4A5A-BD99-79A5AAEA3DAA}" type="slidenum">
              <a:rPr lang="en-US">
                <a:solidFill>
                  <a:prstClr val="black"/>
                </a:solidFill>
                <a:latin typeface="Calibri"/>
              </a:rPr>
              <a:pPr defTabSz="914321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059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65263" y="923925"/>
            <a:ext cx="8216901" cy="4622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F8944-D7FB-4A5A-BD99-79A5AAEA3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296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F8944-D7FB-4A5A-BD99-79A5AAEA3D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69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47530-AC03-F904-E95D-8B3CA4E63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6C5DAF-88AB-B5A1-6AE5-77FD50166E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4A25E-CE2A-304F-1EC5-D7CB8DED4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3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14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65263" y="923925"/>
            <a:ext cx="8216901" cy="4622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F8944-D7FB-4A5A-BD99-79A5AAEA3D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85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A9DAB-35C7-7447-E876-32110EA3E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94E70-2520-6ADB-730C-FC5EF146A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66850" y="925513"/>
            <a:ext cx="8220075" cy="46243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58C300-811C-4D31-28C9-8B88AD584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70835-870C-A082-F113-C45665ABB4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21">
              <a:defRPr/>
            </a:pPr>
            <a:fld id="{9B0F8944-D7FB-4A5A-BD99-79A5AAEA3DAA}" type="slidenum">
              <a:rPr lang="en-US">
                <a:solidFill>
                  <a:prstClr val="black"/>
                </a:solidFill>
                <a:latin typeface="Calibri"/>
              </a:rPr>
              <a:pPr defTabSz="914321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541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A82EF-9AAB-AE46-0F4D-2B82519F1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774C02-85E6-ECD2-AC0E-7E046D96F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66850" y="925513"/>
            <a:ext cx="8220075" cy="46243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B30F49-4A92-E0BD-D60D-6C3DBDCBB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9B261-B1D3-54D7-8CD9-80E63AFAD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21">
              <a:defRPr/>
            </a:pPr>
            <a:fld id="{9B0F8944-D7FB-4A5A-BD99-79A5AAEA3DAA}" type="slidenum">
              <a:rPr lang="en-US">
                <a:solidFill>
                  <a:prstClr val="black"/>
                </a:solidFill>
                <a:latin typeface="Calibri"/>
              </a:rPr>
              <a:pPr defTabSz="914321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5640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66850" y="925513"/>
            <a:ext cx="8220075" cy="462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21">
              <a:defRPr/>
            </a:pPr>
            <a:fld id="{9B0F8944-D7FB-4A5A-BD99-79A5AAEA3DAA}" type="slidenum">
              <a:rPr lang="en-US">
                <a:solidFill>
                  <a:prstClr val="black"/>
                </a:solidFill>
                <a:latin typeface="Calibri"/>
              </a:rPr>
              <a:pPr defTabSz="914321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515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DD4D6-B862-592D-1D69-85A078032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BBFAC4-244E-6BAF-FAE9-0E6C810379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25488" y="925513"/>
            <a:ext cx="6027737" cy="3390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C9FE8F-0523-B70C-0A93-BABCE31DC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A914B-EE3F-8F65-BB73-FA20DB4D2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055">
              <a:defRPr/>
            </a:pPr>
            <a:fld id="{9B0F8944-D7FB-4A5A-BD99-79A5AAEA3DAA}" type="slidenum">
              <a:rPr lang="en-US">
                <a:solidFill>
                  <a:prstClr val="black"/>
                </a:solidFill>
                <a:latin typeface="Calibri"/>
              </a:rPr>
              <a:pPr defTabSz="881055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705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F8944-D7FB-4A5A-BD99-79A5AAEA3D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75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AECFB-B734-178D-B02D-86B1F7F48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DA8891-605B-8ED2-337F-A39FF7D13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D2171D-BC37-D19B-BAE4-98AD5D0D9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92E9A-4D07-DF9D-A14F-E8835BE0D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F8944-D7FB-4A5A-BD99-79A5AAEA3D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5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48E0A-3814-BB6F-EFE0-379EE6F72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EBF73B-F951-5B71-95A5-7D140B4F1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65263" y="923925"/>
            <a:ext cx="8216901" cy="4622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2CB8D1-DDF4-6751-807B-D1C2D020A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A9A0E-3931-CC67-D2D1-3E92C94357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F8944-D7FB-4A5A-BD99-79A5AAEA3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19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6035" y="1600200"/>
            <a:ext cx="9446684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6034" y="2819400"/>
            <a:ext cx="7008284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0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92633" y="685807"/>
            <a:ext cx="2362200" cy="5440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06033" y="685807"/>
            <a:ext cx="6883400" cy="5440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4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21"/>
          <p:cNvCxnSpPr/>
          <p:nvPr/>
        </p:nvCxnSpPr>
        <p:spPr>
          <a:xfrm rot="10800000">
            <a:off x="1188720" y="1644210"/>
            <a:ext cx="0" cy="1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0181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7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7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4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>
            <a:spLocks noGrp="1"/>
          </p:cNvSpPr>
          <p:nvPr>
            <p:ph sz="quarter" idx="10"/>
          </p:nvPr>
        </p:nvSpPr>
        <p:spPr>
          <a:xfrm>
            <a:off x="794336" y="548797"/>
            <a:ext cx="10723525" cy="58172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211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7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26,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Energy and Manufacturing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26,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Energy and Manufacturing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7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26,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Energy and Manufacturing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1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26,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Energy and Manufacturing Committee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9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26,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Energy and Manufacturing Committee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6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1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26,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Energy and Manufacturing Committee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3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26,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Energy and Manufacturing Committee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0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4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26,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Energy and Manufacturing Committee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63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26,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Joint Energy and Manufacturing Committee</a:t>
            </a:r>
          </a:p>
        </p:txBody>
      </p:sp>
    </p:spTree>
    <p:extLst>
      <p:ext uri="{BB962C8B-B14F-4D97-AF65-F5344CB8AC3E}">
        <p14:creationId xmlns:p14="http://schemas.microsoft.com/office/powerpoint/2010/main" val="175802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26,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Energy and Manufacturing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0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26,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Energy and Manufacturing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9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6033" y="1600206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2833" y="1600206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4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3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8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1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06033" y="685800"/>
            <a:ext cx="9448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06033" y="1600206"/>
            <a:ext cx="7010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29375"/>
            <a:ext cx="2844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29375"/>
            <a:ext cx="3860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29375"/>
            <a:ext cx="2844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32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3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7184064-DA19-41F2-96B9-5015E6136C28}" type="datetimeFigureOut">
              <a:rPr lang="en-US" smtClean="0"/>
              <a:t>6/25/2026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377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891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15" indent="-228594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28" indent="-228594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41" indent="-228594" algn="l" defTabSz="914377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17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067" indent="-182875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182875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93F1042-8560-4E44-B20A-D1D29FFCE79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D71EC90-EACF-6249-9A30-AC34D19504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DA8E2-69FA-1240-BD7D-D9A25E08F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E5AD1D4-5C70-8E4A-ABFA-52EB3C5E09FA}" type="datetimeFigureOut">
              <a:rPr lang="en-US"/>
              <a:pPr>
                <a:defRPr/>
              </a:pPr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DFFDE-ED77-F244-B251-7ABE82809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6914A-CF7F-5A4C-9C7A-8E7C233FD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6826D8-BFF7-7348-99FC-BF5E459801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5" name="Picture 6" descr="Secondary 2.jpg">
            <a:extLst>
              <a:ext uri="{FF2B5EF4-FFF2-40B4-BE49-F238E27FC236}">
                <a16:creationId xmlns:a16="http://schemas.microsoft.com/office/drawing/2014/main" id="{07439ECD-3376-B44C-84AB-C3D0B25B0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1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A8D7921-ED6D-42A5-94B8-22B184BEC2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32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Joint Energy and Manufacturing Committee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3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March 26, 2025</a:t>
            </a:r>
          </a:p>
        </p:txBody>
      </p:sp>
    </p:spTree>
    <p:extLst>
      <p:ext uri="{BB962C8B-B14F-4D97-AF65-F5344CB8AC3E}">
        <p14:creationId xmlns:p14="http://schemas.microsoft.com/office/powerpoint/2010/main" val="25871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lvl1pPr algn="l" defTabSz="914377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891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15" indent="-228594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28" indent="-228594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41" indent="-228594" algn="l" defTabSz="914377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17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067" indent="-182875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182875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cid:FCF4354E-73B3-4FD8-971C-B4696AB07D9C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GHCAdmin@greaterhagerstown.org" TargetMode="External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hyperlink" Target="mailto:mweiss6252@gmail.com" TargetMode="External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jpe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12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54.jpeg"/><Relationship Id="rId12" Type="http://schemas.openxmlformats.org/officeDocument/2006/relationships/image" Target="../media/image55.jpeg"/><Relationship Id="rId2" Type="http://schemas.openxmlformats.org/officeDocument/2006/relationships/image" Target="../media/image5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11" Type="http://schemas.openxmlformats.org/officeDocument/2006/relationships/image" Target="../media/image6.jpeg"/><Relationship Id="rId5" Type="http://schemas.openxmlformats.org/officeDocument/2006/relationships/image" Target="../media/image52.png"/><Relationship Id="rId15" Type="http://schemas.openxmlformats.org/officeDocument/2006/relationships/image" Target="../media/image16.png"/><Relationship Id="rId10" Type="http://schemas.openxmlformats.org/officeDocument/2006/relationships/image" Target="cid:FCF4354E-73B3-4FD8-971C-B4696AB07D9C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1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77929-4386-6A44-DD29-8E5F275D9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2033A1-F24A-B2FD-B14A-AB589EAEF689}"/>
              </a:ext>
            </a:extLst>
          </p:cNvPr>
          <p:cNvSpPr txBox="1"/>
          <p:nvPr/>
        </p:nvSpPr>
        <p:spPr>
          <a:xfrm>
            <a:off x="3945494" y="303953"/>
            <a:ext cx="6943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97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Monthly Meeting </a:t>
            </a:r>
            <a:r>
              <a:rPr lang="en-US" sz="3600" b="1">
                <a:solidFill>
                  <a:srgbClr val="79797D"/>
                </a:solidFill>
                <a:latin typeface="Calibri"/>
              </a:rPr>
              <a:t>June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97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2026</a:t>
            </a:r>
          </a:p>
        </p:txBody>
      </p: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DE566083-75EB-885C-B8DC-7EF549289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6" y="238303"/>
            <a:ext cx="3144315" cy="8796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2B8A7E-B4F5-8E48-E8CF-195C9EC166A9}"/>
              </a:ext>
            </a:extLst>
          </p:cNvPr>
          <p:cNvSpPr/>
          <p:nvPr/>
        </p:nvSpPr>
        <p:spPr>
          <a:xfrm>
            <a:off x="0" y="1258545"/>
            <a:ext cx="11285766" cy="122199"/>
          </a:xfrm>
          <a:prstGeom prst="rect">
            <a:avLst/>
          </a:prstGeom>
          <a:gradFill flip="none" rotWithShape="1">
            <a:gsLst>
              <a:gs pos="0">
                <a:srgbClr val="375E73"/>
              </a:gs>
              <a:gs pos="45000">
                <a:srgbClr val="4A7F9C"/>
              </a:gs>
              <a:gs pos="77000">
                <a:srgbClr val="44A3B6"/>
              </a:gs>
              <a:gs pos="100000">
                <a:srgbClr val="44A3B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C20FFE-D8C8-29E0-7240-EE54DC4CB70D}"/>
              </a:ext>
            </a:extLst>
          </p:cNvPr>
          <p:cNvSpPr/>
          <p:nvPr/>
        </p:nvSpPr>
        <p:spPr>
          <a:xfrm>
            <a:off x="0" y="1258546"/>
            <a:ext cx="11304236" cy="1853541"/>
          </a:xfrm>
          <a:prstGeom prst="rect">
            <a:avLst/>
          </a:prstGeom>
          <a:gradFill flip="none" rotWithShape="1">
            <a:gsLst>
              <a:gs pos="0">
                <a:srgbClr val="375E73"/>
              </a:gs>
              <a:gs pos="45000">
                <a:srgbClr val="4A7F9C"/>
              </a:gs>
              <a:gs pos="77000">
                <a:srgbClr val="44A3B6"/>
              </a:gs>
              <a:gs pos="100000">
                <a:srgbClr val="44A3B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CA2C7-DE21-D835-FDC7-5F414F5B4DCD}"/>
              </a:ext>
            </a:extLst>
          </p:cNvPr>
          <p:cNvSpPr txBox="1"/>
          <p:nvPr/>
        </p:nvSpPr>
        <p:spPr>
          <a:xfrm>
            <a:off x="0" y="1591361"/>
            <a:ext cx="11780196" cy="143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200" normalizeH="0" baseline="0" noProof="0">
                <a:ln w="25400">
                  <a:solidFill>
                    <a:srgbClr val="375E73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“The Power of Civic Engagement”</a:t>
            </a:r>
          </a:p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-200" normalizeH="0" baseline="0" noProof="0">
                <a:ln w="25400">
                  <a:solidFill>
                    <a:srgbClr val="375E73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Connecting, Serving, and Leading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7572B-8C35-2C1B-AF6F-27E24C917C63}"/>
              </a:ext>
            </a:extLst>
          </p:cNvPr>
          <p:cNvSpPr/>
          <p:nvPr/>
        </p:nvSpPr>
        <p:spPr>
          <a:xfrm rot="10800000">
            <a:off x="-9236" y="1258545"/>
            <a:ext cx="11285764" cy="110274"/>
          </a:xfrm>
          <a:prstGeom prst="rect">
            <a:avLst/>
          </a:prstGeom>
          <a:gradFill flip="none" rotWithShape="1">
            <a:gsLst>
              <a:gs pos="0">
                <a:srgbClr val="375E73"/>
              </a:gs>
              <a:gs pos="45000">
                <a:srgbClr val="4A7F9C"/>
              </a:gs>
              <a:gs pos="77000">
                <a:srgbClr val="44A3B6"/>
              </a:gs>
              <a:gs pos="100000">
                <a:srgbClr val="44A3B6"/>
              </a:gs>
            </a:gsLst>
            <a:lin ang="10800000" scaled="1"/>
            <a:tileRect/>
          </a:gradFill>
          <a:ln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9F117-4BDD-61A0-726E-03BD35C38AC4}"/>
              </a:ext>
            </a:extLst>
          </p:cNvPr>
          <p:cNvSpPr txBox="1"/>
          <p:nvPr/>
        </p:nvSpPr>
        <p:spPr>
          <a:xfrm>
            <a:off x="1" y="5069807"/>
            <a:ext cx="1866900" cy="88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Jerry Spessard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Hagerstown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Rotary Club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Past President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2DE15-4C23-5DE8-45CD-C2836B25565B}"/>
              </a:ext>
            </a:extLst>
          </p:cNvPr>
          <p:cNvSpPr txBox="1"/>
          <p:nvPr/>
        </p:nvSpPr>
        <p:spPr>
          <a:xfrm>
            <a:off x="3732967" y="5091482"/>
            <a:ext cx="1950428" cy="88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Darrell Evans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Antietam Exchange Club of Hagerstown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President</a:t>
            </a: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857E32-F67E-74DE-0E3C-63F901F11ECD}"/>
              </a:ext>
            </a:extLst>
          </p:cNvPr>
          <p:cNvSpPr txBox="1"/>
          <p:nvPr/>
        </p:nvSpPr>
        <p:spPr>
          <a:xfrm>
            <a:off x="1866901" y="5080532"/>
            <a:ext cx="1930999" cy="88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b="1" i="1" spc="-50">
                <a:ln w="15875">
                  <a:noFill/>
                </a:ln>
                <a:latin typeface="Calibri"/>
              </a:rPr>
              <a:t>Jim McCleaf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 i="1" spc="-50">
                <a:ln w="15875">
                  <a:noFill/>
                </a:ln>
                <a:latin typeface="Calibri"/>
              </a:rPr>
              <a:t>Alsatia Club, Inc.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i="1" spc="-50">
                <a:ln w="15875">
                  <a:noFill/>
                </a:ln>
                <a:latin typeface="Calibri"/>
              </a:rPr>
              <a:t>Past President and Current Treasurer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A8F47F-CE57-BE3C-6585-542E329A5DAB}"/>
              </a:ext>
            </a:extLst>
          </p:cNvPr>
          <p:cNvSpPr txBox="1"/>
          <p:nvPr/>
        </p:nvSpPr>
        <p:spPr>
          <a:xfrm>
            <a:off x="7520886" y="5076371"/>
            <a:ext cx="1907003" cy="1032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Tim Foltz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Hagerstown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Lion’s Club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International Foundation Coordinator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68A72E-5A45-08F3-1CE9-AE8A0954D85F}"/>
              </a:ext>
            </a:extLst>
          </p:cNvPr>
          <p:cNvSpPr txBox="1"/>
          <p:nvPr/>
        </p:nvSpPr>
        <p:spPr>
          <a:xfrm>
            <a:off x="9433836" y="5065868"/>
            <a:ext cx="1879634" cy="88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Brad Kegarise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Downsville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Ruritan Club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President</a:t>
            </a:r>
            <a:r>
              <a:rPr kumimoji="0" lang="en-US" sz="1600" b="1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D305FC-18F5-14F6-52FA-B09C7FD63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69" y="5999789"/>
            <a:ext cx="1261872" cy="3659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88D02A-9EB4-E1EB-FD64-8C23B54E1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817" y="6086975"/>
            <a:ext cx="528768" cy="5287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CD8CA0-D2A6-4900-3D0E-AC83DB0B5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4864" y="5904172"/>
            <a:ext cx="528768" cy="674295"/>
          </a:xfrm>
          <a:prstGeom prst="rect">
            <a:avLst/>
          </a:prstGeom>
        </p:spPr>
      </p:pic>
      <p:pic>
        <p:nvPicPr>
          <p:cNvPr id="5" name="Picture 4" descr="Club of Hagerstown">
            <a:extLst>
              <a:ext uri="{FF2B5EF4-FFF2-40B4-BE49-F238E27FC236}">
                <a16:creationId xmlns:a16="http://schemas.microsoft.com/office/drawing/2014/main" id="{133EB4E1-9CC6-3D53-3E22-BE2C45C1C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205" y="6115008"/>
            <a:ext cx="1261872" cy="280767"/>
          </a:xfrm>
          <a:prstGeom prst="rect">
            <a:avLst/>
          </a:prstGeom>
        </p:spPr>
      </p:pic>
      <p:pic>
        <p:nvPicPr>
          <p:cNvPr id="14" name="Picture 13" descr="logo">
            <a:extLst>
              <a:ext uri="{FF2B5EF4-FFF2-40B4-BE49-F238E27FC236}">
                <a16:creationId xmlns:a16="http://schemas.microsoft.com/office/drawing/2014/main" id="{9FFE3DB7-F730-BD38-D0DE-FEB5FEDEA8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3143" y="5904173"/>
            <a:ext cx="616056" cy="640080"/>
          </a:xfrm>
          <a:prstGeom prst="rect">
            <a:avLst/>
          </a:prstGeom>
        </p:spPr>
      </p:pic>
      <p:sp>
        <p:nvSpPr>
          <p:cNvPr id="22" name="Ribbon: Curved and Tilted Up 21">
            <a:extLst>
              <a:ext uri="{FF2B5EF4-FFF2-40B4-BE49-F238E27FC236}">
                <a16:creationId xmlns:a16="http://schemas.microsoft.com/office/drawing/2014/main" id="{EE0671F7-B36E-968C-AC8E-0B0655905A63}"/>
              </a:ext>
            </a:extLst>
          </p:cNvPr>
          <p:cNvSpPr/>
          <p:nvPr/>
        </p:nvSpPr>
        <p:spPr>
          <a:xfrm>
            <a:off x="204645" y="2742064"/>
            <a:ext cx="1780610" cy="588070"/>
          </a:xfrm>
          <a:prstGeom prst="ellipseRibbon2">
            <a:avLst>
              <a:gd name="adj1" fmla="val 25000"/>
              <a:gd name="adj2" fmla="val 74607"/>
              <a:gd name="adj3" fmla="val 12500"/>
            </a:avLst>
          </a:prstGeom>
          <a:solidFill>
            <a:srgbClr val="FBA817"/>
          </a:solidFill>
          <a:ln>
            <a:solidFill>
              <a:srgbClr val="263F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/>
              <a:t>PANELISTS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1AFF24-8667-D0CF-A37D-B82D343F624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590" r="10590"/>
          <a:stretch>
            <a:fillRect/>
          </a:stretch>
        </p:blipFill>
        <p:spPr bwMode="auto">
          <a:xfrm>
            <a:off x="311480" y="3401624"/>
            <a:ext cx="1261269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56E488-F36E-C07D-EA2F-D0C99DFF7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2233533" y="3402013"/>
            <a:ext cx="1200150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1FA587-DDF5-2330-C30E-24C15A491A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8085"/>
          <a:stretch>
            <a:fillRect/>
          </a:stretch>
        </p:blipFill>
        <p:spPr bwMode="auto">
          <a:xfrm>
            <a:off x="4097357" y="3400037"/>
            <a:ext cx="1200984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EE0851-C99B-006D-D6C8-0989E60C455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565" t="10509" b="9827"/>
          <a:stretch>
            <a:fillRect/>
          </a:stretch>
        </p:blipFill>
        <p:spPr bwMode="auto">
          <a:xfrm>
            <a:off x="5865420" y="3402013"/>
            <a:ext cx="1452404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3B559B-879F-3011-8C40-A64C4A0C856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978" b="3804"/>
          <a:stretch>
            <a:fillRect/>
          </a:stretch>
        </p:blipFill>
        <p:spPr bwMode="auto">
          <a:xfrm>
            <a:off x="7965825" y="3398978"/>
            <a:ext cx="1022026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image">
            <a:extLst>
              <a:ext uri="{FF2B5EF4-FFF2-40B4-BE49-F238E27FC236}">
                <a16:creationId xmlns:a16="http://schemas.microsoft.com/office/drawing/2014/main" id="{13D1783F-B5D9-E601-7D1F-D64FD66891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t="-2508" b="64148"/>
          <a:stretch>
            <a:fillRect/>
          </a:stretch>
        </p:blipFill>
        <p:spPr bwMode="auto">
          <a:xfrm>
            <a:off x="9729533" y="3393407"/>
            <a:ext cx="128327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BBDFEBA-2D6C-389F-E13B-A45D7DCE43AE}"/>
              </a:ext>
            </a:extLst>
          </p:cNvPr>
          <p:cNvSpPr txBox="1"/>
          <p:nvPr/>
        </p:nvSpPr>
        <p:spPr>
          <a:xfrm>
            <a:off x="5631850" y="5109972"/>
            <a:ext cx="1931000" cy="88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spc="-50">
                <a:ln w="15875">
                  <a:noFill/>
                </a:ln>
                <a:latin typeface="Calibri"/>
              </a:rPr>
              <a:t>Katie Clark</a:t>
            </a:r>
          </a:p>
          <a:p>
            <a: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spc="-50">
                <a:ln w="15875">
                  <a:noFill/>
                </a:ln>
                <a:latin typeface="Calibri"/>
              </a:rPr>
              <a:t>Kiwanis Club of Hagerstown</a:t>
            </a:r>
          </a:p>
          <a:p>
            <a: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spc="-50">
                <a:ln w="15875">
                  <a:noFill/>
                </a:ln>
                <a:latin typeface="Calibri"/>
              </a:rPr>
              <a:t>Vice President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8EAA902-7106-71DC-895A-09D715E9588D}"/>
              </a:ext>
            </a:extLst>
          </p:cNvPr>
          <p:cNvCxnSpPr>
            <a:cxnSpLocks/>
          </p:cNvCxnSpPr>
          <p:nvPr/>
        </p:nvCxnSpPr>
        <p:spPr>
          <a:xfrm flipV="1">
            <a:off x="166545" y="4999569"/>
            <a:ext cx="11018520" cy="3563"/>
          </a:xfrm>
          <a:prstGeom prst="line">
            <a:avLst/>
          </a:prstGeom>
          <a:ln w="222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2E83195-A28D-8DBA-76F1-178A5551F0FF}"/>
              </a:ext>
            </a:extLst>
          </p:cNvPr>
          <p:cNvGrpSpPr/>
          <p:nvPr/>
        </p:nvGrpSpPr>
        <p:grpSpPr>
          <a:xfrm>
            <a:off x="3995946" y="6018780"/>
            <a:ext cx="1403805" cy="425137"/>
            <a:chOff x="7077903" y="5361812"/>
            <a:chExt cx="1966952" cy="5964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33540FD-3D26-6F13-B25B-5B7F9FFBE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085762" y="5361812"/>
              <a:ext cx="1959093" cy="5964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F88F4A3-0528-C391-7BE0-9767CF1F8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077903" y="5383735"/>
              <a:ext cx="1907003" cy="572101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729327-9DA2-F305-CF2D-2B53367F1CE7}"/>
              </a:ext>
            </a:extLst>
          </p:cNvPr>
          <p:cNvSpPr/>
          <p:nvPr/>
        </p:nvSpPr>
        <p:spPr>
          <a:xfrm rot="10800000">
            <a:off x="-9236" y="6619697"/>
            <a:ext cx="12201236" cy="237330"/>
          </a:xfrm>
          <a:prstGeom prst="rect">
            <a:avLst/>
          </a:prstGeom>
          <a:gradFill flip="none" rotWithShape="1">
            <a:gsLst>
              <a:gs pos="0">
                <a:srgbClr val="375E73"/>
              </a:gs>
              <a:gs pos="45000">
                <a:srgbClr val="4A7F9C"/>
              </a:gs>
              <a:gs pos="77000">
                <a:srgbClr val="44A3B6"/>
              </a:gs>
              <a:gs pos="100000">
                <a:srgbClr val="44A3B6"/>
              </a:gs>
            </a:gsLst>
            <a:lin ang="10800000" scaled="1"/>
            <a:tileRect/>
          </a:gradFill>
          <a:ln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08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D00FA-42D0-3179-F895-40E1FAA62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4277-53D4-EA22-D4EA-BDD95AF77A79}"/>
              </a:ext>
            </a:extLst>
          </p:cNvPr>
          <p:cNvSpPr/>
          <p:nvPr/>
        </p:nvSpPr>
        <p:spPr>
          <a:xfrm>
            <a:off x="190499" y="5569802"/>
            <a:ext cx="10824284" cy="1164373"/>
          </a:xfrm>
          <a:prstGeom prst="rect">
            <a:avLst/>
          </a:prstGeom>
          <a:solidFill>
            <a:srgbClr val="0C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BC4873-BF71-4331-CB07-10A274ED1BC0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206"/>
            <a:ext cx="9747504" cy="914401"/>
            <a:chOff x="580" y="1700"/>
            <a:chExt cx="11088" cy="39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4FEEEB-FA98-66DC-05FF-8345128A0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43D8C8-DCD6-DB9C-EA58-543354529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8CFE0EA-5A63-2888-5AE8-32A9F4738A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73741BB-857A-29AD-017E-22B185E94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1257A5C-4156-55D4-A16C-16D751266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A3B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4259C7F-64E0-44CD-A4EA-14212B13C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E89DB862-AAB7-45E8-D3FA-58E48C60A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0"/>
            <a:ext cx="7239000" cy="6154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Upcoming </a:t>
            </a:r>
            <a:r>
              <a:rPr lang="en-US" sz="3200" b="1">
                <a:solidFill>
                  <a:srgbClr val="FFFFFF"/>
                </a:solidFill>
                <a:latin typeface="Cambria"/>
                <a:ea typeface="ＭＳ ゴシック"/>
                <a:cs typeface="Times New Roman"/>
              </a:rPr>
              <a:t>Rotary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Events: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9A8256-ADD4-C281-6BCB-63569BA86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  <p:pic>
        <p:nvPicPr>
          <p:cNvPr id="2050" name="id-A3B04E4D-C6FD-47BF-9A24-40BF647D982F" descr="image.png">
            <a:extLst>
              <a:ext uri="{FF2B5EF4-FFF2-40B4-BE49-F238E27FC236}">
                <a16:creationId xmlns:a16="http://schemas.microsoft.com/office/drawing/2014/main" id="{92B05F82-CE8A-8F21-A01E-91999E73E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3"/>
          <a:stretch>
            <a:fillRect/>
          </a:stretch>
        </p:blipFill>
        <p:spPr bwMode="auto">
          <a:xfrm>
            <a:off x="190497" y="1503203"/>
            <a:ext cx="7315824" cy="406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DCA57B-7C79-4D5E-C90B-5D1ECC35ECD2}"/>
              </a:ext>
            </a:extLst>
          </p:cNvPr>
          <p:cNvSpPr/>
          <p:nvPr/>
        </p:nvSpPr>
        <p:spPr>
          <a:xfrm>
            <a:off x="447675" y="5743575"/>
            <a:ext cx="10325100" cy="828683"/>
          </a:xfrm>
          <a:prstGeom prst="roundRect">
            <a:avLst/>
          </a:prstGeom>
          <a:solidFill>
            <a:schemeClr val="bg1"/>
          </a:solidFill>
          <a:ln>
            <a:solidFill>
              <a:srgbClr val="0C2A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rgbClr val="0C2A4C"/>
                </a:solidFill>
              </a:rPr>
              <a:t>See you there!</a:t>
            </a:r>
          </a:p>
        </p:txBody>
      </p:sp>
      <p:pic>
        <p:nvPicPr>
          <p:cNvPr id="2052" name="img-0988ae19-4524-4f67-8930-e5fef643909d">
            <a:extLst>
              <a:ext uri="{FF2B5EF4-FFF2-40B4-BE49-F238E27FC236}">
                <a16:creationId xmlns:a16="http://schemas.microsoft.com/office/drawing/2014/main" id="{A98481F6-36B0-6D2C-E51F-73FC3B59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93" y="5819840"/>
            <a:ext cx="2305050" cy="67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g-d0f1d385-8b3c-4494-acab-6f08818da6e1">
            <a:extLst>
              <a:ext uri="{FF2B5EF4-FFF2-40B4-BE49-F238E27FC236}">
                <a16:creationId xmlns:a16="http://schemas.microsoft.com/office/drawing/2014/main" id="{FC2081EF-6991-5BD9-8570-376A1C4FE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20" y="5833088"/>
            <a:ext cx="1588040" cy="64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g-303c5d95-ecfc-4311-8371-72f960c70709">
            <a:extLst>
              <a:ext uri="{FF2B5EF4-FFF2-40B4-BE49-F238E27FC236}">
                <a16:creationId xmlns:a16="http://schemas.microsoft.com/office/drawing/2014/main" id="{42ED4BDD-E86A-51E9-89CA-2A38FDEF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37" y="5868735"/>
            <a:ext cx="1588040" cy="57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F46E7-B2B9-5C90-1CE0-43DDA8C4CEDC}"/>
              </a:ext>
            </a:extLst>
          </p:cNvPr>
          <p:cNvSpPr/>
          <p:nvPr/>
        </p:nvSpPr>
        <p:spPr>
          <a:xfrm>
            <a:off x="6286500" y="1503203"/>
            <a:ext cx="4728285" cy="4066599"/>
          </a:xfrm>
          <a:prstGeom prst="rect">
            <a:avLst/>
          </a:prstGeom>
          <a:solidFill>
            <a:srgbClr val="0C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BA817"/>
                </a:solidFill>
              </a:rPr>
              <a:t>Hagerstown Rotary Club</a:t>
            </a:r>
          </a:p>
          <a:p>
            <a:pPr algn="ctr"/>
            <a:r>
              <a:rPr lang="en-US" sz="3400" b="1" spc="-50"/>
              <a:t>Community Service Mixer </a:t>
            </a:r>
          </a:p>
          <a:p>
            <a:pPr algn="ctr"/>
            <a:r>
              <a:rPr lang="en-US" sz="1600" spc="-50"/>
              <a:t>with the Washington County Chamber of Commerce</a:t>
            </a:r>
          </a:p>
          <a:p>
            <a:pPr algn="ctr"/>
            <a:endParaRPr lang="en-US" sz="11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r>
              <a:rPr lang="en-US" sz="2000"/>
              <a:t>Morris Frock American Legion Post 42</a:t>
            </a:r>
          </a:p>
          <a:p>
            <a:pPr algn="ctr"/>
            <a:r>
              <a:rPr lang="en-US" sz="2200" b="1">
                <a:solidFill>
                  <a:srgbClr val="FBA817"/>
                </a:solidFill>
              </a:rPr>
              <a:t>Finger food     Cash bar     50/50 raffle</a:t>
            </a:r>
          </a:p>
          <a:p>
            <a:pPr algn="ctr"/>
            <a:endParaRPr lang="en-US" sz="1400" b="1">
              <a:solidFill>
                <a:srgbClr val="FBA817"/>
              </a:solidFill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Connect. Serve. Network.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22B513-4836-CB77-DBE3-9E6B61755BB1}"/>
              </a:ext>
            </a:extLst>
          </p:cNvPr>
          <p:cNvSpPr/>
          <p:nvPr/>
        </p:nvSpPr>
        <p:spPr>
          <a:xfrm>
            <a:off x="6200775" y="1503203"/>
            <a:ext cx="85725" cy="4066599"/>
          </a:xfrm>
          <a:prstGeom prst="rect">
            <a:avLst/>
          </a:prstGeom>
          <a:solidFill>
            <a:srgbClr val="FBA8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D60DCD-946D-CD75-91B6-1A32661FA1D4}"/>
              </a:ext>
            </a:extLst>
          </p:cNvPr>
          <p:cNvSpPr/>
          <p:nvPr/>
        </p:nvSpPr>
        <p:spPr>
          <a:xfrm>
            <a:off x="6926617" y="3069621"/>
            <a:ext cx="3448050" cy="933763"/>
          </a:xfrm>
          <a:prstGeom prst="roundRect">
            <a:avLst/>
          </a:prstGeom>
          <a:solidFill>
            <a:schemeClr val="bg1"/>
          </a:solidFill>
          <a:ln>
            <a:solidFill>
              <a:srgbClr val="0C2A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b="1">
                <a:solidFill>
                  <a:srgbClr val="0C2A4C"/>
                </a:solidFill>
              </a:rPr>
              <a:t>Wednesday, July 22</a:t>
            </a:r>
            <a:r>
              <a:rPr lang="en-US" sz="2800" b="1" baseline="30000">
                <a:solidFill>
                  <a:srgbClr val="0C2A4C"/>
                </a:solidFill>
              </a:rPr>
              <a:t>nd</a:t>
            </a:r>
            <a:r>
              <a:rPr lang="en-US" sz="2800" b="1">
                <a:solidFill>
                  <a:srgbClr val="0C2A4C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2800" b="1">
                <a:solidFill>
                  <a:srgbClr val="0C2A4C"/>
                </a:solidFill>
              </a:rPr>
              <a:t>4:30-6:00 PM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5EE982-E15F-8743-1AD9-9298D20502B1}"/>
              </a:ext>
            </a:extLst>
          </p:cNvPr>
          <p:cNvSpPr/>
          <p:nvPr/>
        </p:nvSpPr>
        <p:spPr>
          <a:xfrm>
            <a:off x="7925977" y="4676761"/>
            <a:ext cx="91440" cy="91440"/>
          </a:xfrm>
          <a:prstGeom prst="ellipse">
            <a:avLst/>
          </a:prstGeom>
          <a:solidFill>
            <a:srgbClr val="FBA8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76871E-519A-F647-144D-0232C50BC22A}"/>
              </a:ext>
            </a:extLst>
          </p:cNvPr>
          <p:cNvSpPr/>
          <p:nvPr/>
        </p:nvSpPr>
        <p:spPr>
          <a:xfrm>
            <a:off x="9243407" y="4676761"/>
            <a:ext cx="91440" cy="91440"/>
          </a:xfrm>
          <a:prstGeom prst="ellipse">
            <a:avLst/>
          </a:prstGeom>
          <a:solidFill>
            <a:srgbClr val="FBA8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BA754-D4E0-2F8F-2B7E-F3C4AC0C6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37D7C5-2EFE-A572-030B-E924C9340F9C}"/>
              </a:ext>
            </a:extLst>
          </p:cNvPr>
          <p:cNvSpPr/>
          <p:nvPr/>
        </p:nvSpPr>
        <p:spPr>
          <a:xfrm>
            <a:off x="738317" y="1349319"/>
            <a:ext cx="9740706" cy="511229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81EB3-99F7-F209-E674-46BE72C722B4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206"/>
            <a:ext cx="9747504" cy="914401"/>
            <a:chOff x="580" y="1700"/>
            <a:chExt cx="11088" cy="39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F04297E-231D-D19F-5948-F4D4823F8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EBF1F8-48AC-F320-4378-D57AC2AE0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84A9FF-CB45-75FE-0BBA-551FB6FA7E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8EB62B-AFE7-0344-3A72-C38F0D67C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2A251F-7BB7-4BA8-4D8D-F22659C41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A3B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C56CADF-79EF-F4CA-7BB9-DDCE78AB4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Text Box 8">
            <a:extLst>
              <a:ext uri="{FF2B5EF4-FFF2-40B4-BE49-F238E27FC236}">
                <a16:creationId xmlns:a16="http://schemas.microsoft.com/office/drawing/2014/main" id="{3D1D7968-4623-586C-F986-3F5760D74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0"/>
            <a:ext cx="7239000" cy="6154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Upcoming Alsatia Club Event: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41A7D85C-B401-C062-BC20-BAC17001E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FF765-EB32-0138-0F50-CF2545F068BF}"/>
              </a:ext>
            </a:extLst>
          </p:cNvPr>
          <p:cNvSpPr txBox="1"/>
          <p:nvPr/>
        </p:nvSpPr>
        <p:spPr>
          <a:xfrm>
            <a:off x="809341" y="1543922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sz="2000" b="1" i="0" cap="all">
                <a:solidFill>
                  <a:schemeClr val="bg1"/>
                </a:solidFill>
                <a:effectLst/>
                <a:latin typeface="Helvetica Neue"/>
              </a:rPr>
              <a:t>Alsatia Club Event:</a:t>
            </a:r>
          </a:p>
          <a:p>
            <a:pPr algn="l" fontAlgn="base">
              <a:buNone/>
            </a:pPr>
            <a:endParaRPr lang="en-US" sz="1100" b="0" i="0" cap="all">
              <a:solidFill>
                <a:srgbClr val="5D5D5D"/>
              </a:solidFill>
              <a:effectLst/>
              <a:latin typeface="Helvetica Neue"/>
            </a:endParaRPr>
          </a:p>
          <a:p>
            <a:pPr algn="l" fontAlgn="base">
              <a:spcBef>
                <a:spcPts val="600"/>
              </a:spcBef>
              <a:buNone/>
            </a:pPr>
            <a:r>
              <a:rPr lang="en-US" sz="3600" b="1" i="0" u="sng" strike="noStrike">
                <a:solidFill>
                  <a:schemeClr val="bg1"/>
                </a:solidFill>
                <a:effectLst/>
                <a:latin typeface="Helvetica Neue"/>
              </a:rPr>
              <a:t>Fall Thunder in the Square</a:t>
            </a:r>
            <a:endParaRPr lang="en-US" sz="3600" b="1" i="0" u="sng">
              <a:solidFill>
                <a:schemeClr val="bg1"/>
              </a:solidFill>
              <a:effectLst/>
              <a:latin typeface="Helvetica Neue"/>
            </a:endParaRPr>
          </a:p>
          <a:p>
            <a:pPr algn="l" fontAlgn="base">
              <a:buNone/>
            </a:pPr>
            <a:endParaRPr lang="en-US" sz="2400" b="0" i="0">
              <a:solidFill>
                <a:srgbClr val="141827"/>
              </a:solidFill>
              <a:effectLst/>
              <a:latin typeface="Helvetica Neue"/>
            </a:endParaRPr>
          </a:p>
          <a:p>
            <a:pPr algn="l" fontAlgn="base">
              <a:buNone/>
            </a:pPr>
            <a:r>
              <a:rPr lang="en-US" sz="2800" b="1" i="0">
                <a:solidFill>
                  <a:schemeClr val="bg1"/>
                </a:solidFill>
                <a:effectLst/>
                <a:latin typeface="Helvetica Neue"/>
              </a:rPr>
              <a:t>Friday, September 25, 2026</a:t>
            </a:r>
          </a:p>
          <a:p>
            <a:pPr algn="l" fontAlgn="base">
              <a:buNone/>
            </a:pPr>
            <a:endParaRPr lang="en-US" sz="1600" b="1" i="0">
              <a:solidFill>
                <a:schemeClr val="bg1"/>
              </a:solidFill>
              <a:effectLst/>
              <a:latin typeface="Helvetica Neue"/>
            </a:endParaRPr>
          </a:p>
          <a:p>
            <a:pPr algn="l" fontAlgn="base">
              <a:buNone/>
            </a:pPr>
            <a:r>
              <a:rPr lang="en-US" sz="2400" b="1" i="0">
                <a:solidFill>
                  <a:schemeClr val="bg1"/>
                </a:solidFill>
                <a:effectLst/>
                <a:latin typeface="Helvetica Neue"/>
              </a:rPr>
              <a:t>Downtown Hagerstown </a:t>
            </a:r>
            <a:r>
              <a:rPr lang="en-US" sz="2400" b="0" i="0">
                <a:solidFill>
                  <a:schemeClr val="bg1"/>
                </a:solidFill>
                <a:effectLst/>
                <a:latin typeface="Helvetica Neue"/>
              </a:rPr>
              <a:t>442 S. Potomac Street, Hagerstown, MD, United States</a:t>
            </a:r>
          </a:p>
          <a:p>
            <a:pPr algn="l" fontAlgn="base">
              <a:buNone/>
            </a:pPr>
            <a:endParaRPr lang="en-US" sz="1600" b="0" i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spcBef>
                <a:spcPts val="1200"/>
              </a:spcBef>
              <a:buNone/>
            </a:pPr>
            <a:r>
              <a:rPr lang="en-US" sz="2400" b="0" i="0">
                <a:solidFill>
                  <a:schemeClr val="bg1"/>
                </a:solidFill>
                <a:effectLst/>
                <a:latin typeface="Helvetica Neue"/>
              </a:rPr>
              <a:t>🌧 Rain Date: Friday, October 2, 2026 </a:t>
            </a:r>
          </a:p>
          <a:p>
            <a:pPr algn="l" fontAlgn="base">
              <a:spcBef>
                <a:spcPts val="1200"/>
              </a:spcBef>
              <a:buNone/>
            </a:pPr>
            <a:r>
              <a:rPr lang="en-US" sz="2400" b="0" i="0">
                <a:solidFill>
                  <a:schemeClr val="bg1"/>
                </a:solidFill>
                <a:effectLst/>
                <a:latin typeface="Helvetica Neue"/>
              </a:rPr>
              <a:t>🚗 </a:t>
            </a:r>
            <a:r>
              <a:rPr lang="en-US" sz="2400" b="1" i="0">
                <a:solidFill>
                  <a:schemeClr val="bg1"/>
                </a:solidFill>
                <a:effectLst/>
                <a:latin typeface="Helvetica Neue"/>
              </a:rPr>
              <a:t>ALL VEHICLES WELCOME: </a:t>
            </a:r>
          </a:p>
          <a:p>
            <a:pPr algn="l" fontAlgn="base">
              <a:spcBef>
                <a:spcPts val="1200"/>
              </a:spcBef>
              <a:buNone/>
            </a:pPr>
            <a:r>
              <a:rPr lang="en-US" sz="2400" b="0" i="0">
                <a:solidFill>
                  <a:schemeClr val="bg1"/>
                </a:solidFill>
                <a:effectLst/>
                <a:latin typeface="Helvetica Neue"/>
              </a:rPr>
              <a:t>Jeeps • Cars • Trucks • Street Rods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CF042A-D29D-DD96-CBC0-218000D02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210" y="4613189"/>
            <a:ext cx="4016627" cy="1493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EF946-F1A5-4C90-2409-1C59E0D67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817" y="1629227"/>
            <a:ext cx="3514020" cy="234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6F4588-D77F-9E3E-89C6-0895A926C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325" y="1670859"/>
            <a:ext cx="981165" cy="1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0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8F3B8-9F69-2B3E-6A65-032841681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2C85CA-FD0E-99F9-8667-9C96570BEAC4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206"/>
            <a:ext cx="9747504" cy="914401"/>
            <a:chOff x="580" y="1700"/>
            <a:chExt cx="11088" cy="39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6506E9F-6DB8-9B74-037E-8E35A1F38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75C24A-7633-FEFF-C5FB-754603699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F18D705-95AE-9447-C71A-2CD60C9157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E6E9F53-0D4F-A934-D7C2-E25277879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73EC91F-D60D-37C5-DE01-C2F3C61F2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A3B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89FDFC-2780-E0CD-9487-F27CF1463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118E99E3-EB12-A3E0-88E3-F0E564BC9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0"/>
            <a:ext cx="7239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Summer Call to Action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85E728C7-5682-6CFB-0ECC-0B88A9EBC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25730-D8C3-0FE3-4A4D-08C9D16458D7}"/>
              </a:ext>
            </a:extLst>
          </p:cNvPr>
          <p:cNvSpPr txBox="1"/>
          <p:nvPr/>
        </p:nvSpPr>
        <p:spPr>
          <a:xfrm>
            <a:off x="806824" y="1477618"/>
            <a:ext cx="967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This summer, we encourage GHC members to visit a local civic organization and explore how they can invest their leadership and time in service to the community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D83331-52BE-6B7D-9E59-A200AFF97384}"/>
              </a:ext>
            </a:extLst>
          </p:cNvPr>
          <p:cNvGrpSpPr/>
          <p:nvPr/>
        </p:nvGrpSpPr>
        <p:grpSpPr>
          <a:xfrm>
            <a:off x="621996" y="2896660"/>
            <a:ext cx="5807985" cy="3703860"/>
            <a:chOff x="268152" y="2565658"/>
            <a:chExt cx="5807985" cy="37038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DC374D-3ECB-F561-07FA-AD47B5C72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3635" b="18263"/>
            <a:stretch>
              <a:fillRect/>
            </a:stretch>
          </p:blipFill>
          <p:spPr>
            <a:xfrm>
              <a:off x="268152" y="2565658"/>
              <a:ext cx="4352486" cy="37038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17376F-17C8-4E75-228D-D840F96642EB}"/>
                </a:ext>
              </a:extLst>
            </p:cNvPr>
            <p:cNvSpPr txBox="1"/>
            <p:nvPr/>
          </p:nvSpPr>
          <p:spPr>
            <a:xfrm>
              <a:off x="1299904" y="2922717"/>
              <a:ext cx="26069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C2148"/>
                  </a:solidFill>
                </a:rPr>
                <a:t>Visit a local civic group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F9B196-8B24-1FFF-5211-EA5269AB6179}"/>
                </a:ext>
              </a:extLst>
            </p:cNvPr>
            <p:cNvSpPr txBox="1"/>
            <p:nvPr/>
          </p:nvSpPr>
          <p:spPr>
            <a:xfrm>
              <a:off x="1299905" y="3847016"/>
              <a:ext cx="36964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C2148"/>
                  </a:solidFill>
                </a:rPr>
                <a:t>Volunteer your leadership and time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271DE2-4FB2-DF7F-641F-66ED2DDBD5B1}"/>
                </a:ext>
              </a:extLst>
            </p:cNvPr>
            <p:cNvSpPr txBox="1"/>
            <p:nvPr/>
          </p:nvSpPr>
          <p:spPr>
            <a:xfrm>
              <a:off x="1299905" y="4771315"/>
              <a:ext cx="43524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C2148"/>
                  </a:solidFill>
                </a:rPr>
                <a:t>Encourage emerging leaders to get involved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E0C905-6C72-63CF-59C1-B92C6891B96E}"/>
                </a:ext>
              </a:extLst>
            </p:cNvPr>
            <p:cNvSpPr txBox="1"/>
            <p:nvPr/>
          </p:nvSpPr>
          <p:spPr>
            <a:xfrm>
              <a:off x="1278184" y="5627303"/>
              <a:ext cx="47979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C2148"/>
                  </a:solidFill>
                </a:rPr>
                <a:t>Help strengthen our community through service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C5E85FF-EA11-397D-D134-74D425CC8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302" y="2738392"/>
            <a:ext cx="3650213" cy="10585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7FD64-AE0C-55AC-8C61-D49B262C1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194" y="4733208"/>
            <a:ext cx="1591466" cy="159146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35FEB4E-9E39-7925-4BCD-361A0F4A5BAE}"/>
              </a:ext>
            </a:extLst>
          </p:cNvPr>
          <p:cNvGrpSpPr/>
          <p:nvPr/>
        </p:nvGrpSpPr>
        <p:grpSpPr>
          <a:xfrm>
            <a:off x="6597136" y="5380382"/>
            <a:ext cx="2742902" cy="947255"/>
            <a:chOff x="7077903" y="5361812"/>
            <a:chExt cx="1966952" cy="59649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99532DC-26F4-AAD4-5459-2DDF081B2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85762" y="5361812"/>
              <a:ext cx="1959093" cy="59649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7E25A02-75F1-4FF6-CD61-0E242A1CB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77903" y="5383735"/>
              <a:ext cx="1907003" cy="572101"/>
            </a:xfrm>
            <a:prstGeom prst="rect">
              <a:avLst/>
            </a:prstGeom>
          </p:spPr>
        </p:pic>
      </p:grpSp>
      <p:pic>
        <p:nvPicPr>
          <p:cNvPr id="29" name="Picture 28" descr="Club of Hagerstown">
            <a:extLst>
              <a:ext uri="{FF2B5EF4-FFF2-40B4-BE49-F238E27FC236}">
                <a16:creationId xmlns:a16="http://schemas.microsoft.com/office/drawing/2014/main" id="{DADF4A85-36D3-9FC5-93C3-247DEC319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6023" y="4374872"/>
            <a:ext cx="3359255" cy="747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E60D73-14BD-CBBD-FE0A-02F1DE9312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2573" y="2896660"/>
            <a:ext cx="1161699" cy="1481420"/>
          </a:xfrm>
          <a:prstGeom prst="rect">
            <a:avLst/>
          </a:prstGeom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CAC9F6A1-AAA8-A9CA-853A-494AD53898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5603" y="2924477"/>
            <a:ext cx="1456969" cy="1513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C4CBAD-798F-3B65-3E4F-2A5A4456BA85}"/>
              </a:ext>
            </a:extLst>
          </p:cNvPr>
          <p:cNvSpPr txBox="1"/>
          <p:nvPr/>
        </p:nvSpPr>
        <p:spPr>
          <a:xfrm>
            <a:off x="11108448" y="87682"/>
            <a:ext cx="1200329" cy="50950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6600" b="1">
                <a:solidFill>
                  <a:schemeClr val="accent3"/>
                </a:solidFill>
              </a:rPr>
              <a:t>Call To Action</a:t>
            </a:r>
          </a:p>
        </p:txBody>
      </p:sp>
    </p:spTree>
    <p:extLst>
      <p:ext uri="{BB962C8B-B14F-4D97-AF65-F5344CB8AC3E}">
        <p14:creationId xmlns:p14="http://schemas.microsoft.com/office/powerpoint/2010/main" val="376181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93B4A-D5A7-95FC-6A8B-3FEDAB7B4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BDA67D-AB72-3747-10CE-C7CF0B68DE1B}"/>
              </a:ext>
            </a:extLst>
          </p:cNvPr>
          <p:cNvSpPr txBox="1"/>
          <p:nvPr/>
        </p:nvSpPr>
        <p:spPr>
          <a:xfrm>
            <a:off x="-300625" y="5778865"/>
            <a:ext cx="11899726" cy="941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-50" normalizeH="0" baseline="0" noProof="0">
                <a:ln w="158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can find this chart in your meeting packet and </a:t>
            </a:r>
          </a:p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-50" normalizeH="0" baseline="0" noProof="0">
                <a:ln w="158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GHC website under the publications tab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49431-3977-7086-24B4-FD70674CB16B}"/>
              </a:ext>
            </a:extLst>
          </p:cNvPr>
          <p:cNvSpPr txBox="1"/>
          <p:nvPr/>
        </p:nvSpPr>
        <p:spPr>
          <a:xfrm>
            <a:off x="-300625" y="187369"/>
            <a:ext cx="11899726" cy="62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-50" normalizeH="0" baseline="0" noProof="0">
                <a:ln w="15875">
                  <a:noFill/>
                </a:ln>
                <a:solidFill>
                  <a:srgbClr val="43A3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Civic &amp; Service Club Information: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4D364-2D72-C394-182F-706E2754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192" y="809527"/>
            <a:ext cx="6286092" cy="483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1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31520" y="457199"/>
            <a:ext cx="9721049" cy="6400801"/>
            <a:chOff x="580" y="1700"/>
            <a:chExt cx="11088" cy="390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rgbClr val="6A6A6B">
                <a:alpha val="8470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 Box 8">
            <a:extLst>
              <a:ext uri="{FF2B5EF4-FFF2-40B4-BE49-F238E27FC236}">
                <a16:creationId xmlns:a16="http://schemas.microsoft.com/office/drawing/2014/main" id="{B680B49F-92BC-B9FA-C340-235716257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031" y="1787434"/>
            <a:ext cx="8480025" cy="32479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Executive Director’s Report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GHC Forum &amp; Committees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ＭＳ ゴシック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ＭＳ ゴシック"/>
                <a:cs typeface="Times New Roman"/>
              </a:rPr>
              <a:t>     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(see meeting packet for status updates)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ＭＳ ゴシック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ＭＳ ゴシック"/>
              <a:cs typeface="Times New Roman"/>
            </a:endParaRPr>
          </a:p>
        </p:txBody>
      </p:sp>
      <p:pic>
        <p:nvPicPr>
          <p:cNvPr id="13" name="Picture 12" descr="A person in a suit holding a paper and a container&#10;&#10;Description automatically generated">
            <a:extLst>
              <a:ext uri="{FF2B5EF4-FFF2-40B4-BE49-F238E27FC236}">
                <a16:creationId xmlns:a16="http://schemas.microsoft.com/office/drawing/2014/main" id="{A84565BF-84C1-1D1B-66F7-843A82AB7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860"/>
          <a:stretch/>
        </p:blipFill>
        <p:spPr>
          <a:xfrm>
            <a:off x="7423669" y="3225113"/>
            <a:ext cx="3031747" cy="3140517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824A0109-D82D-6408-9A8A-691BF75E7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</p:spTree>
    <p:extLst>
      <p:ext uri="{BB962C8B-B14F-4D97-AF65-F5344CB8AC3E}">
        <p14:creationId xmlns:p14="http://schemas.microsoft.com/office/powerpoint/2010/main" val="87378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7B086BC-2349-FD76-AB49-0221411DFF6E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200"/>
            <a:ext cx="9746270" cy="914401"/>
            <a:chOff x="580" y="1700"/>
            <a:chExt cx="11088" cy="39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DCC4A8-C061-55E1-540B-AD28B615C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B8D792-7A57-5BE9-C92A-4BE2172A9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D22C0F0-E225-03E4-7C1E-8856FFDAB2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275D8AB-AB42-362D-7AA3-77C13D83F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314EE0E-3B3B-46D7-C01C-3F61FD9C3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4528DA-653D-FBDB-B8A2-5523CEFB2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133600" y="639097"/>
            <a:ext cx="7239000" cy="5039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GHC Forum &amp; Committee Chairs: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A80010F-4906-4752-A573-D7C83133E985}"/>
              </a:ext>
            </a:extLst>
          </p:cNvPr>
          <p:cNvSpPr txBox="1">
            <a:spLocks/>
          </p:cNvSpPr>
          <p:nvPr/>
        </p:nvSpPr>
        <p:spPr>
          <a:xfrm>
            <a:off x="731519" y="1483158"/>
            <a:ext cx="9891085" cy="519974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99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Alan Mullendore – Education Forum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Meets 2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Thursday of every other month, GHC Office w/ Zoom option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FE3E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meeting: Thursday, July 9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8:00 a.m. – Hybrid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Collaborates with schools, colleges, and workforce organizations to strengthen education and employment opportunities in the Greater Hagerstown area.</a:t>
            </a:r>
          </a:p>
          <a:p>
            <a:pPr marL="41148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683C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44A3B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99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Brad Fulton – Transportation Forum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Usually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Meets 3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 Monday of month or as needed, GHC Office or Zoom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FE3E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meeting: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Monday,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September 21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8:00 a.m. – Hybrid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(tentative)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Reviews and advises on regional transportation plans to address growth, traffic, environmental concerns, and economic development.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7236CE10-DE4B-E00F-6346-4EF78897F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</p:spTree>
    <p:extLst>
      <p:ext uri="{BB962C8B-B14F-4D97-AF65-F5344CB8AC3E}">
        <p14:creationId xmlns:p14="http://schemas.microsoft.com/office/powerpoint/2010/main" val="181243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E4F98D0-2A85-9D1D-3EF7-E5DF475D2718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200"/>
            <a:ext cx="9746270" cy="914401"/>
            <a:chOff x="580" y="1700"/>
            <a:chExt cx="11088" cy="3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E71C6D-020E-5476-262B-C9BFE8370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BF9862-A74C-1A9D-A9A7-512942EB4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A197AE9-44D0-1887-CBA3-AF2DFC0A9D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2FB9726-62DA-CFB3-2F57-3815FBF3B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24FFAD9-B7E9-17F9-FB22-6BC25B811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BF61292-8AE5-C99E-A4C0-E7A23D2DC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5167B38-F8A1-46E0-9D57-12B13CE36247}"/>
              </a:ext>
            </a:extLst>
          </p:cNvPr>
          <p:cNvSpPr txBox="1">
            <a:spLocks/>
          </p:cNvSpPr>
          <p:nvPr/>
        </p:nvSpPr>
        <p:spPr>
          <a:xfrm>
            <a:off x="731231" y="1624519"/>
            <a:ext cx="10139970" cy="476658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99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Steven Stitely – Vision Forum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2A99B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Meets 4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Wednesday of each month, GHC Office or ZOOM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FE3E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meeting: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Wednesday, July</a:t>
            </a:r>
            <a:r>
              <a:rPr lang="en-US" sz="2400" b="1">
                <a:solidFill>
                  <a:srgbClr val="44A3B6">
                    <a:lumMod val="75000"/>
                  </a:srgbClr>
                </a:solidFill>
                <a:latin typeface="Calibri"/>
              </a:rPr>
              <a:t> 22</a:t>
            </a:r>
            <a:r>
              <a:rPr lang="en-US" sz="2400" b="1" baseline="30000">
                <a:solidFill>
                  <a:srgbClr val="44A3B6">
                    <a:lumMod val="75000"/>
                  </a:srgbClr>
                </a:solidFill>
                <a:latin typeface="Calibri"/>
              </a:rPr>
              <a:t>nd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8:00 a.m. – Hybrid 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Serves as GHC’s think tank, developing long-term goals and fostering collaborative efforts to shape the future of the region. </a:t>
            </a:r>
          </a:p>
          <a:p>
            <a:pPr marL="41148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44A3B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99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Julie Rohm – Downtown Enhancement Committee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Meets 3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Wednesday of month, GHC Office or Zoom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FE3E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meeting: Wednesday,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July 15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, 8:00 a.m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. –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Hybrid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Works to revitalize downtown areas by promoting housing diversity, industry hubs, and catalytic development projects.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4A3B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1148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683C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4A3B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B3D52E21-6335-F755-B420-470444CF8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39097"/>
            <a:ext cx="7239000" cy="5039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GHC Forum &amp; Committee Chairs: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13313A6F-CD1A-10FA-31CC-6B9B4F78F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</p:spTree>
    <p:extLst>
      <p:ext uri="{BB962C8B-B14F-4D97-AF65-F5344CB8AC3E}">
        <p14:creationId xmlns:p14="http://schemas.microsoft.com/office/powerpoint/2010/main" val="248683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72889-2951-133C-6B75-06FC278D2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FC7AF9-50B8-8B68-B712-FE2CAC675660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206"/>
            <a:ext cx="9747504" cy="914401"/>
            <a:chOff x="580" y="1700"/>
            <a:chExt cx="11088" cy="39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E0E875-6C93-854B-0F92-C61B46F36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45F2AB-054A-158A-C40C-78C221905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0D27D5D-7EAF-F2D7-D33F-8B9B4AFFF8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6C1EA50-CC5C-542B-B316-28633FD82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D90F2CD-C78B-D712-A9D6-6B01B2D63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A3B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5AAAAD2-88AE-F7E3-85E9-0E017C7B2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C2A7292E-D5F2-A3C3-A4E1-A2E769781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0"/>
            <a:ext cx="7239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CALL TO ACTION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72D183AD-22A6-F97F-3346-4E1987BFD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70D72-7D11-A288-204D-3140EBAA16AC}"/>
              </a:ext>
            </a:extLst>
          </p:cNvPr>
          <p:cNvSpPr txBox="1"/>
          <p:nvPr/>
        </p:nvSpPr>
        <p:spPr>
          <a:xfrm>
            <a:off x="636270" y="1463187"/>
            <a:ext cx="7033801" cy="1115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600" b="1"/>
              <a:t>GHC’s Downtown Enhancement Committee and its partners invite you to share these cards with your networks and display them in your business.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A1679-D01A-6D4D-08D1-205CA0549469}"/>
              </a:ext>
            </a:extLst>
          </p:cNvPr>
          <p:cNvSpPr txBox="1"/>
          <p:nvPr/>
        </p:nvSpPr>
        <p:spPr>
          <a:xfrm>
            <a:off x="683895" y="6133338"/>
            <a:ext cx="7193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/>
              <a:t>If you would like a card created with your branding, </a:t>
            </a:r>
          </a:p>
          <a:p>
            <a:pPr>
              <a:lnSpc>
                <a:spcPct val="90000"/>
              </a:lnSpc>
            </a:pPr>
            <a:r>
              <a:rPr lang="en-US" sz="2000" b="1"/>
              <a:t>please reach out to GHC Staff </a:t>
            </a:r>
            <a:r>
              <a:rPr lang="en-US" sz="2000" b="1">
                <a:hlinkClick r:id="rId3"/>
              </a:rPr>
              <a:t>GHCAdmin@greaterhagerstown.org</a:t>
            </a:r>
            <a:r>
              <a:rPr lang="en-US" sz="2000" b="1"/>
              <a:t> </a:t>
            </a:r>
            <a:endParaRPr lang="en-US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67644-F375-B9EF-23F3-9AB064124A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63" t="2222" r="11149" b="2105"/>
          <a:stretch>
            <a:fillRect/>
          </a:stretch>
        </p:blipFill>
        <p:spPr>
          <a:xfrm>
            <a:off x="2244452" y="2567903"/>
            <a:ext cx="3619949" cy="345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C37A9C-BF7E-98C3-561C-AC125202D5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256" t="2104" r="11256" b="2104"/>
          <a:stretch>
            <a:fillRect/>
          </a:stretch>
        </p:blipFill>
        <p:spPr>
          <a:xfrm>
            <a:off x="7670071" y="1434653"/>
            <a:ext cx="2871657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23A363-6E84-048F-3D51-A147EA4146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686" t="2104" r="11149" b="2104"/>
          <a:stretch>
            <a:fillRect/>
          </a:stretch>
        </p:blipFill>
        <p:spPr>
          <a:xfrm>
            <a:off x="8471173" y="2920619"/>
            <a:ext cx="2743200" cy="263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E72692-0630-9765-1451-419DBEB9F2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488" t="2639" r="11324" b="2103"/>
          <a:stretch>
            <a:fillRect/>
          </a:stretch>
        </p:blipFill>
        <p:spPr>
          <a:xfrm>
            <a:off x="9160585" y="3982527"/>
            <a:ext cx="287658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3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31520" y="457199"/>
            <a:ext cx="9721049" cy="6400801"/>
            <a:chOff x="580" y="1700"/>
            <a:chExt cx="11088" cy="390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rgbClr val="6A6A6B">
                <a:alpha val="8470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Box 8">
            <a:extLst>
              <a:ext uri="{FF2B5EF4-FFF2-40B4-BE49-F238E27FC236}">
                <a16:creationId xmlns:a16="http://schemas.microsoft.com/office/drawing/2014/main" id="{0D45A773-F29F-0883-96F1-2C9F8F9D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044" y="2362200"/>
            <a:ext cx="7620000" cy="2133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Announcements and Upcoming GHC Events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87BBEBE0-431E-4C2E-44A9-F4F9A0D87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</p:spTree>
    <p:extLst>
      <p:ext uri="{BB962C8B-B14F-4D97-AF65-F5344CB8AC3E}">
        <p14:creationId xmlns:p14="http://schemas.microsoft.com/office/powerpoint/2010/main" val="340649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E0D9FC-A950-4580-0B0D-8FD4ABCA6F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997"/>
          <a:stretch>
            <a:fillRect/>
          </a:stretch>
        </p:blipFill>
        <p:spPr>
          <a:xfrm>
            <a:off x="1682888" y="2062749"/>
            <a:ext cx="8800804" cy="45050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25A20C-2DC9-8856-A927-0B811F4FEDAE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206"/>
            <a:ext cx="9747504" cy="914401"/>
            <a:chOff x="580" y="1700"/>
            <a:chExt cx="11088" cy="39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E011C5-3AEE-FAAD-5706-B8D31FB66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D8911E-4796-AB2F-5210-E3402C970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ED85B69-5455-63E2-E35F-E85902344C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3EFB03C-9304-981B-C6C1-E72723F06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BB497EC-EA4A-694F-B6DB-C59297441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A3B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1C0ABD8-6040-C357-FAFD-C22361F58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0DEB9B56-C654-9D2B-25D1-46BCBF879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0"/>
            <a:ext cx="7239000" cy="6154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Upcoming Events: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33AAEB-89AF-F2A5-765C-9D92E6553A10}"/>
              </a:ext>
            </a:extLst>
          </p:cNvPr>
          <p:cNvSpPr txBox="1"/>
          <p:nvPr/>
        </p:nvSpPr>
        <p:spPr>
          <a:xfrm>
            <a:off x="731520" y="1416417"/>
            <a:ext cx="9747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>
                <a:ln>
                  <a:solidFill>
                    <a:srgbClr val="69171B"/>
                  </a:solidFill>
                </a:ln>
                <a:solidFill>
                  <a:srgbClr val="DFE3E5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Michael G. Callas Memorial New Educators Reception </a:t>
            </a:r>
          </a:p>
        </p:txBody>
      </p:sp>
      <p:sp>
        <p:nvSpPr>
          <p:cNvPr id="26" name="Star: 16 Points 25">
            <a:extLst>
              <a:ext uri="{FF2B5EF4-FFF2-40B4-BE49-F238E27FC236}">
                <a16:creationId xmlns:a16="http://schemas.microsoft.com/office/drawing/2014/main" id="{5BCFE3BA-0999-04C3-91AE-E13039B69C4F}"/>
              </a:ext>
            </a:extLst>
          </p:cNvPr>
          <p:cNvSpPr/>
          <p:nvPr/>
        </p:nvSpPr>
        <p:spPr>
          <a:xfrm rot="20921572">
            <a:off x="136675" y="2472738"/>
            <a:ext cx="3095048" cy="1834197"/>
          </a:xfrm>
          <a:prstGeom prst="star16">
            <a:avLst/>
          </a:prstGeom>
          <a:solidFill>
            <a:srgbClr val="C0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-100">
                <a:ln>
                  <a:solidFill>
                    <a:srgbClr val="505051">
                      <a:lumMod val="50000"/>
                    </a:srgbClr>
                  </a:solidFill>
                </a:ln>
                <a:solidFill>
                  <a:srgbClr val="FFFFFF"/>
                </a:solidFill>
                <a:latin typeface="Calibri"/>
              </a:rPr>
              <a:t>12</a:t>
            </a:r>
            <a:r>
              <a:rPr kumimoji="0" lang="en-US" sz="3200" b="1" i="0" u="none" strike="noStrike" kern="1200" cap="none" spc="-100" normalizeH="0" baseline="0" noProof="0">
                <a:ln>
                  <a:solidFill>
                    <a:srgbClr val="505051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Vendor Spaces 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solidFill>
                    <a:srgbClr val="505051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LEFT</a:t>
            </a:r>
            <a:endParaRPr kumimoji="0" lang="en-US" sz="2000" b="1" i="0" u="none" strike="noStrike" kern="1200" cap="none" spc="-100" normalizeH="0" baseline="0" noProof="0">
              <a:ln>
                <a:solidFill>
                  <a:srgbClr val="505051">
                    <a:lumMod val="50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FBD440E2-A35E-A358-33A2-58BA15B43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</p:spTree>
    <p:extLst>
      <p:ext uri="{BB962C8B-B14F-4D97-AF65-F5344CB8AC3E}">
        <p14:creationId xmlns:p14="http://schemas.microsoft.com/office/powerpoint/2010/main" val="394173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0922311-6DF8-881E-9A8E-0724B9079B32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199"/>
            <a:ext cx="9721049" cy="6400801"/>
            <a:chOff x="580" y="1700"/>
            <a:chExt cx="11088" cy="39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46765C-80C8-BEDF-D0FC-265150BC0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F0BEE62-7E78-F325-2908-CB1761053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rgbClr val="6A6A6B">
                <a:alpha val="8470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D0B7B2-5B3A-562B-F203-CF9F05C28F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82AD4C-F8D2-8EC0-8CA4-44772504A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9E5E157-1EFD-0381-8E79-2F2DAE2FC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A3B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96457C-1754-D24B-393A-2BD19F386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" name="Picture 17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3F9B7493-7B2F-618A-AC6E-1B128EF0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7121" y="1699257"/>
            <a:ext cx="5885961" cy="340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F89378BC-D816-07D8-FD95-B0337721F6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508832" y="1703897"/>
            <a:ext cx="5908435" cy="3408681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48636BB8-074F-91CC-FFFB-216584DC532F}"/>
              </a:ext>
            </a:extLst>
          </p:cNvPr>
          <p:cNvSpPr/>
          <p:nvPr/>
        </p:nvSpPr>
        <p:spPr>
          <a:xfrm>
            <a:off x="770197" y="450845"/>
            <a:ext cx="3341261" cy="5908435"/>
          </a:xfrm>
          <a:prstGeom prst="parallelogram">
            <a:avLst>
              <a:gd name="adj" fmla="val 49603"/>
            </a:avLst>
          </a:prstGeom>
          <a:blipFill>
            <a:blip r:embed="rId4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B09C68F8-8649-5F81-9BB7-72EBC84EE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6"/>
          <a:stretch/>
        </p:blipFill>
        <p:spPr bwMode="auto">
          <a:xfrm rot="16200000">
            <a:off x="-1359155" y="2556508"/>
            <a:ext cx="5908437" cy="170688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Box 8">
            <a:extLst>
              <a:ext uri="{FF2B5EF4-FFF2-40B4-BE49-F238E27FC236}">
                <a16:creationId xmlns:a16="http://schemas.microsoft.com/office/drawing/2014/main" id="{78236A98-7812-8ABF-F05D-6BDD110AB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457" y="1177172"/>
            <a:ext cx="5921543" cy="14887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algn="ctr"/>
            <a:r>
              <a:rPr lang="en-US" sz="8800" b="1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Welcome</a:t>
            </a:r>
          </a:p>
        </p:txBody>
      </p:sp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67F46E-E2B4-57DF-8A24-399990DD00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9" t="35500" r="23088" b="36669"/>
          <a:stretch/>
        </p:blipFill>
        <p:spPr>
          <a:xfrm>
            <a:off x="7258050" y="478280"/>
            <a:ext cx="3194519" cy="960940"/>
          </a:xfrm>
          <a:prstGeom prst="rect">
            <a:avLst/>
          </a:prstGeom>
        </p:spPr>
      </p:pic>
      <p:sp>
        <p:nvSpPr>
          <p:cNvPr id="35" name="Text Box 8">
            <a:extLst>
              <a:ext uri="{FF2B5EF4-FFF2-40B4-BE49-F238E27FC236}">
                <a16:creationId xmlns:a16="http://schemas.microsoft.com/office/drawing/2014/main" id="{0F69C0BD-9955-8B4E-5DA4-78ED6756C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705" y="2595424"/>
            <a:ext cx="5921544" cy="1575817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b="1" spc="-1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GHC Monthly Meeting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b="1" spc="-1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June 2026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900" b="1" spc="-1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+mj-cs"/>
            </a:endParaRPr>
          </a:p>
        </p:txBody>
      </p:sp>
      <p:pic>
        <p:nvPicPr>
          <p:cNvPr id="38" name="Picture 37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8347C404-1F67-2C1A-2E29-07DEB905D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6"/>
          <a:stretch/>
        </p:blipFill>
        <p:spPr bwMode="auto">
          <a:xfrm rot="16200000" flipV="1">
            <a:off x="342346" y="2550165"/>
            <a:ext cx="5885962" cy="170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reance Moore, PMP, SHRM-CP, Realtor® - New Product Development Program  Manager - JLG Industries | LinkedIn">
            <a:extLst>
              <a:ext uri="{FF2B5EF4-FFF2-40B4-BE49-F238E27FC236}">
                <a16:creationId xmlns:a16="http://schemas.microsoft.com/office/drawing/2014/main" id="{F06A7794-4BA6-92F0-E522-C6D3E9BC5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0000" l="10000" r="90000">
                        <a14:foregroundMark x1="46000" y1="13625" x2="49000" y2="5875"/>
                        <a14:foregroundMark x1="49000" y1="5875" x2="57625" y2="5000"/>
                        <a14:foregroundMark x1="57625" y1="5000" x2="62375" y2="10500"/>
                        <a14:foregroundMark x1="62375" y1="10500" x2="62500" y2="12375"/>
                        <a14:foregroundMark x1="40125" y1="25375" x2="35500" y2="31000"/>
                        <a14:foregroundMark x1="35500" y1="31000" x2="35125" y2="32750"/>
                        <a14:foregroundMark x1="45625" y1="23500" x2="43500" y2="24750"/>
                        <a14:foregroundMark x1="63625" y1="23750" x2="73500" y2="32375"/>
                        <a14:foregroundMark x1="73500" y1="32375" x2="74750" y2="3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194"/>
          <a:stretch/>
        </p:blipFill>
        <p:spPr bwMode="auto">
          <a:xfrm>
            <a:off x="7258050" y="3605445"/>
            <a:ext cx="3835127" cy="275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E828C-A296-B7C2-ED82-6A29A98A9E9E}"/>
              </a:ext>
            </a:extLst>
          </p:cNvPr>
          <p:cNvSpPr txBox="1"/>
          <p:nvPr/>
        </p:nvSpPr>
        <p:spPr>
          <a:xfrm>
            <a:off x="4292705" y="4371303"/>
            <a:ext cx="4193309" cy="157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pc="-1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Tereance Moore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-1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GHC Chair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0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B4C61F-6DD1-D07A-CA00-F3F165638E35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206"/>
            <a:ext cx="9747504" cy="914401"/>
            <a:chOff x="580" y="1700"/>
            <a:chExt cx="11088" cy="39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243EC9-CA8D-CA1E-8A59-2C3DB5BE0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2331B0-F83C-6254-AFFF-ECE00F672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2212508-3DD3-26F1-FA4F-E9FE49EF58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169477-60C2-6457-AF13-F361D3D80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EE17CE0-0FD1-E227-F7F6-6BA3665E3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A3B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F6C518C-11DF-95C6-11D4-AB6C6EBB6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133600" y="685800"/>
            <a:ext cx="7239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Upcoming Events: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BCBF8C-7225-7192-A08A-C9C6AA7FC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85" y="1862243"/>
            <a:ext cx="10113573" cy="1790666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b="1">
                <a:solidFill>
                  <a:srgbClr val="C00000"/>
                </a:solidFill>
              </a:rPr>
              <a:t>Enjoy your summer break as there are no Monthly Meetings in July or August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600" i="1">
                <a:solidFill>
                  <a:srgbClr val="C00000"/>
                </a:solidFill>
              </a:rPr>
              <a:t>(Forums/Committees will still meet in summer)</a:t>
            </a:r>
          </a:p>
          <a:p>
            <a:pPr marL="114300" indent="0" algn="ctr">
              <a:buNone/>
            </a:pPr>
            <a:endParaRPr lang="en-US" sz="1100" b="1">
              <a:solidFill>
                <a:srgbClr val="2A99B3"/>
              </a:solidFill>
            </a:endParaRPr>
          </a:p>
        </p:txBody>
      </p:sp>
      <p:pic>
        <p:nvPicPr>
          <p:cNvPr id="19" name="Picture 2" descr="Meeting - Friends of Jefferson Elementary | North Park | San Diego">
            <a:extLst>
              <a:ext uri="{FF2B5EF4-FFF2-40B4-BE49-F238E27FC236}">
                <a16:creationId xmlns:a16="http://schemas.microsoft.com/office/drawing/2014/main" id="{31CF30D2-43BD-6F15-2030-8E2ECC519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81" b="97381" l="8197" r="98543">
                        <a14:foregroundMark x1="90528" y1="69524" x2="94171" y2="81667"/>
                        <a14:foregroundMark x1="18579" y1="61905" x2="6375" y2="74762"/>
                        <a14:foregroundMark x1="6375" y1="74762" x2="15665" y2="90476"/>
                        <a14:foregroundMark x1="15665" y1="90476" x2="62295" y2="97619"/>
                        <a14:foregroundMark x1="62295" y1="97619" x2="94353" y2="95714"/>
                        <a14:foregroundMark x1="94353" y1="95714" x2="96357" y2="73571"/>
                        <a14:foregroundMark x1="96357" y1="73571" x2="11111" y2="58333"/>
                        <a14:foregroundMark x1="11111" y1="58333" x2="10565" y2="58333"/>
                        <a14:foregroundMark x1="10383" y1="66190" x2="6922" y2="85476"/>
                        <a14:foregroundMark x1="6922" y1="85476" x2="13115" y2="93333"/>
                        <a14:foregroundMark x1="13115" y1="93333" x2="15483" y2="93095"/>
                        <a14:foregroundMark x1="14754" y1="60952" x2="1821" y2="75238"/>
                        <a14:foregroundMark x1="1821" y1="75238" x2="6557" y2="90952"/>
                        <a14:foregroundMark x1="6557" y1="90952" x2="84153" y2="97143"/>
                        <a14:foregroundMark x1="84153" y1="97143" x2="92532" y2="95714"/>
                        <a14:foregroundMark x1="92532" y1="95714" x2="98725" y2="85000"/>
                        <a14:foregroundMark x1="98725" y1="85000" x2="98543" y2="73333"/>
                        <a14:foregroundMark x1="98543" y1="73333" x2="92532" y2="65714"/>
                        <a14:foregroundMark x1="92532" y1="65714" x2="18761" y2="49762"/>
                        <a14:foregroundMark x1="18761" y1="49762" x2="11840" y2="59286"/>
                        <a14:foregroundMark x1="11840" y1="59286" x2="11475" y2="60238"/>
                        <a14:foregroundMark x1="37887" y1="49286" x2="37887" y2="49286"/>
                        <a14:foregroundMark x1="66485" y1="50000" x2="66485" y2="50000"/>
                        <a14:foregroundMark x1="80874" y1="54286" x2="80874" y2="54286"/>
                        <a14:foregroundMark x1="65756" y1="50714" x2="66120" y2="51429"/>
                        <a14:foregroundMark x1="38251" y1="47381" x2="40255" y2="44524"/>
                        <a14:foregroundMark x1="64299" y1="48095" x2="60109" y2="45238"/>
                        <a14:foregroundMark x1="80510" y1="53571" x2="78871" y2="53571"/>
                        <a14:foregroundMark x1="69035" y1="47143" x2="70492" y2="54762"/>
                        <a14:foregroundMark x1="73953" y1="47143" x2="70492" y2="51667"/>
                        <a14:foregroundMark x1="71403" y1="50238" x2="68124" y2="55238"/>
                        <a14:foregroundMark x1="78689" y1="53333" x2="81967" y2="58095"/>
                        <a14:foregroundMark x1="43716" y1="50952" x2="43716" y2="50952"/>
                        <a14:foregroundMark x1="49180" y1="50476" x2="49180" y2="50476"/>
                        <a14:foregroundMark x1="46630" y1="50238" x2="46630" y2="50238"/>
                        <a14:foregroundMark x1="40073" y1="42857" x2="40073" y2="42857"/>
                        <a14:foregroundMark x1="20036" y1="97619" x2="20036" y2="97619"/>
                        <a14:foregroundMark x1="12204" y1="93095" x2="12204" y2="93095"/>
                        <a14:foregroundMark x1="10929" y1="93810" x2="10929" y2="93810"/>
                        <a14:foregroundMark x1="9472" y1="94048" x2="9472" y2="94048"/>
                        <a14:foregroundMark x1="8379" y1="94286" x2="8379" y2="94286"/>
                        <a14:foregroundMark x1="24590" y1="85714" x2="24590" y2="85714"/>
                        <a14:foregroundMark x1="27687" y1="87857" x2="27687" y2="87857"/>
                        <a14:foregroundMark x1="37158" y1="85238" x2="48087" y2="84524"/>
                        <a14:foregroundMark x1="48087" y1="84524" x2="57741" y2="84762"/>
                        <a14:foregroundMark x1="68670" y1="85476" x2="84517" y2="86190"/>
                        <a14:foregroundMark x1="33515" y1="86905" x2="37523" y2="85952"/>
                        <a14:foregroundMark x1="9836" y1="64286" x2="8197" y2="67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05"/>
          <a:stretch/>
        </p:blipFill>
        <p:spPr bwMode="auto">
          <a:xfrm>
            <a:off x="7251481" y="4728906"/>
            <a:ext cx="3410577" cy="16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F182D08-8642-AF15-948A-6ECAD6CB4D44}"/>
              </a:ext>
            </a:extLst>
          </p:cNvPr>
          <p:cNvSpPr txBox="1">
            <a:spLocks/>
          </p:cNvSpPr>
          <p:nvPr/>
        </p:nvSpPr>
        <p:spPr>
          <a:xfrm>
            <a:off x="432499" y="3998873"/>
            <a:ext cx="7433953" cy="350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228594" algn="l" defTabSz="914377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64" indent="-228594" algn="l" defTabSz="914377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15" indent="-228594" algn="l" defTabSz="914377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28" indent="-228594" algn="l" defTabSz="914377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41" indent="-228594" algn="l" defTabSz="914377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17" indent="-182875" algn="l" defTabSz="914377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5" algn="l" defTabSz="914377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067" indent="-182875" algn="l" defTabSz="914377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5943" indent="-182875" algn="l" defTabSz="914377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2A99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GHC Monthly Meeting: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2A9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Friday, September 25</a:t>
            </a:r>
            <a:r>
              <a:rPr kumimoji="0" lang="en-US" sz="4000" b="1" i="0" u="none" strike="noStrike" kern="1200" cap="none" spc="0" normalizeH="0" baseline="30000" noProof="0">
                <a:ln>
                  <a:noFill/>
                </a:ln>
                <a:solidFill>
                  <a:srgbClr val="44A3B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2026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44A3B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HCC CPB Rooms 211/213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A3B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7:30 a.m. to 8:30 a.m.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44A3B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44A3B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2A9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2A9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2A9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2A9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2A9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2A9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2A9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A3B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2A9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2D5FE42F-A6A1-D6E1-AC21-611966F6E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</p:spTree>
    <p:extLst>
      <p:ext uri="{BB962C8B-B14F-4D97-AF65-F5344CB8AC3E}">
        <p14:creationId xmlns:p14="http://schemas.microsoft.com/office/powerpoint/2010/main" val="37549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191CDA-4B36-1DF7-0565-8DB60465F267}"/>
              </a:ext>
            </a:extLst>
          </p:cNvPr>
          <p:cNvSpPr/>
          <p:nvPr/>
        </p:nvSpPr>
        <p:spPr>
          <a:xfrm>
            <a:off x="0" y="4277995"/>
            <a:ext cx="11284084" cy="2580005"/>
          </a:xfrm>
          <a:prstGeom prst="roundRect">
            <a:avLst>
              <a:gd name="adj" fmla="val 0"/>
            </a:avLst>
          </a:prstGeom>
          <a:gradFill>
            <a:gsLst>
              <a:gs pos="10000">
                <a:srgbClr val="A4D65E">
                  <a:alpha val="36000"/>
                </a:srgbClr>
              </a:gs>
              <a:gs pos="17000">
                <a:schemeClr val="accent6">
                  <a:lumMod val="45000"/>
                  <a:lumOff val="55000"/>
                </a:schemeClr>
              </a:gs>
              <a:gs pos="56000">
                <a:schemeClr val="bg1"/>
              </a:gs>
              <a:gs pos="75000">
                <a:srgbClr val="4298B5">
                  <a:alpha val="6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5AB1D-22A1-48B4-AD65-941F0647DF95}"/>
              </a:ext>
            </a:extLst>
          </p:cNvPr>
          <p:cNvSpPr txBox="1"/>
          <p:nvPr/>
        </p:nvSpPr>
        <p:spPr>
          <a:xfrm>
            <a:off x="309782" y="1607886"/>
            <a:ext cx="11284084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spc="-50">
                <a:solidFill>
                  <a:srgbClr val="44A3B6"/>
                </a:solidFill>
              </a:rPr>
              <a:t>Do you know someone who would </a:t>
            </a:r>
          </a:p>
          <a:p>
            <a:pPr>
              <a:lnSpc>
                <a:spcPct val="90000"/>
              </a:lnSpc>
            </a:pPr>
            <a:r>
              <a:rPr lang="en-US" sz="3600" b="1" spc="-50">
                <a:solidFill>
                  <a:srgbClr val="44A3B6"/>
                </a:solidFill>
              </a:rPr>
              <a:t>be a valuable addition to GHC? </a:t>
            </a:r>
          </a:p>
          <a:p>
            <a:endParaRPr lang="en-US"/>
          </a:p>
          <a:p>
            <a:r>
              <a:rPr lang="en-US" sz="3200">
                <a:solidFill>
                  <a:srgbClr val="5F5F61"/>
                </a:solidFill>
              </a:rPr>
              <a:t>Contact Membership Committee Chair </a:t>
            </a:r>
          </a:p>
          <a:p>
            <a:r>
              <a:rPr lang="en-US" sz="3200">
                <a:solidFill>
                  <a:srgbClr val="5F5F61"/>
                </a:solidFill>
              </a:rPr>
              <a:t>Michael Weiss at </a:t>
            </a:r>
            <a:r>
              <a:rPr lang="en-US" sz="3200">
                <a:solidFill>
                  <a:srgbClr val="5F5F61"/>
                </a:solidFill>
                <a:hlinkClick r:id="rId3"/>
              </a:rPr>
              <a:t>mweiss6252@gmail.com</a:t>
            </a:r>
            <a:r>
              <a:rPr lang="en-US" sz="3200">
                <a:solidFill>
                  <a:srgbClr val="5F5F61"/>
                </a:solidFill>
              </a:rPr>
              <a:t> </a:t>
            </a:r>
          </a:p>
          <a:p>
            <a:endParaRPr lang="en-US" sz="1000">
              <a:solidFill>
                <a:srgbClr val="5F5F6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F1CA3A-A216-36E9-9A13-4F2DA9E9BC62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206"/>
            <a:ext cx="9747504" cy="914401"/>
            <a:chOff x="580" y="1700"/>
            <a:chExt cx="11088" cy="39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1D1E7E-01A7-672D-C2C4-A7F2FD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F7C8162-F832-0E57-4355-DE0CFC669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3FAA078-F2CF-033B-0CB7-8B85C96F0B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B7BEA26-023F-012C-736B-E3FEF5428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9648A87-22F2-7502-9B65-CF688C955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A3B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B769EDD-BAFE-FF7A-02E6-FF921C286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Text Box 8">
            <a:extLst>
              <a:ext uri="{FF2B5EF4-FFF2-40B4-BE49-F238E27FC236}">
                <a16:creationId xmlns:a16="http://schemas.microsoft.com/office/drawing/2014/main" id="{E86F69A8-5E1E-1BEA-F2B1-87C32C92E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90474"/>
            <a:ext cx="7239000" cy="6441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GHC Prospective Members</a:t>
            </a:r>
          </a:p>
        </p:txBody>
      </p:sp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A0552245-E467-2D62-E43D-90CB47B683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26721" b="5142"/>
          <a:stretch/>
        </p:blipFill>
        <p:spPr bwMode="auto">
          <a:xfrm>
            <a:off x="2274380" y="4374558"/>
            <a:ext cx="2299909" cy="1532628"/>
          </a:xfrm>
          <a:prstGeom prst="roundRect">
            <a:avLst>
              <a:gd name="adj" fmla="val 4167"/>
            </a:avLst>
          </a:prstGeom>
          <a:solidFill>
            <a:srgbClr val="4298B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glow rad="12700">
              <a:srgbClr val="A5A5A5">
                <a:satMod val="175000"/>
                <a:alpha val="40000"/>
              </a:srgb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group of men standing under a blue umbrella&#10;&#10;AI-generated content may be incorrect.">
            <a:extLst>
              <a:ext uri="{FF2B5EF4-FFF2-40B4-BE49-F238E27FC236}">
                <a16:creationId xmlns:a16="http://schemas.microsoft.com/office/drawing/2014/main" id="{A2E94120-5248-877D-0D4A-CD253CD2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45" t="11665" r="10961"/>
          <a:stretch/>
        </p:blipFill>
        <p:spPr>
          <a:xfrm>
            <a:off x="4899283" y="4383832"/>
            <a:ext cx="1281405" cy="1108364"/>
          </a:xfrm>
          <a:prstGeom prst="roundRect">
            <a:avLst>
              <a:gd name="adj" fmla="val 4167"/>
            </a:avLst>
          </a:prstGeom>
          <a:solidFill>
            <a:srgbClr val="4298B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glow rad="12700">
              <a:srgbClr val="A5A5A5">
                <a:satMod val="175000"/>
                <a:alpha val="40000"/>
              </a:srgbClr>
            </a:glow>
          </a:effectLst>
        </p:spPr>
      </p:pic>
      <p:pic>
        <p:nvPicPr>
          <p:cNvPr id="14" name="Picture 13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2915683-8886-AA12-B1DA-DDA4110E2C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3544"/>
          <a:stretch/>
        </p:blipFill>
        <p:spPr>
          <a:xfrm>
            <a:off x="128207" y="4374558"/>
            <a:ext cx="1864801" cy="1617700"/>
          </a:xfrm>
          <a:prstGeom prst="roundRect">
            <a:avLst>
              <a:gd name="adj" fmla="val 4167"/>
            </a:avLst>
          </a:prstGeom>
          <a:solidFill>
            <a:srgbClr val="4298B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glow rad="12700">
              <a:srgbClr val="A5A5A5">
                <a:satMod val="175000"/>
                <a:alpha val="40000"/>
              </a:srgbClr>
            </a:glow>
          </a:effectLst>
        </p:spPr>
      </p:pic>
      <p:pic>
        <p:nvPicPr>
          <p:cNvPr id="6" name="Picture 5" descr="A group of men standing on a sidewalk&#10;&#10;AI-generated content may be incorrect.">
            <a:extLst>
              <a:ext uri="{FF2B5EF4-FFF2-40B4-BE49-F238E27FC236}">
                <a16:creationId xmlns:a16="http://schemas.microsoft.com/office/drawing/2014/main" id="{077D1E76-484F-C7A3-FF47-4EF5A4A91E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7"/>
          <a:stretch/>
        </p:blipFill>
        <p:spPr bwMode="auto">
          <a:xfrm>
            <a:off x="9754357" y="4383832"/>
            <a:ext cx="1025824" cy="1128407"/>
          </a:xfrm>
          <a:prstGeom prst="roundRect">
            <a:avLst>
              <a:gd name="adj" fmla="val 4167"/>
            </a:avLst>
          </a:prstGeom>
          <a:solidFill>
            <a:srgbClr val="4298B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glow rad="12700">
              <a:srgbClr val="A5A5A5">
                <a:satMod val="175000"/>
                <a:alpha val="40000"/>
              </a:srgb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D5D4E621-BA48-56BF-A227-9D641DEC0D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0069" r="4539" b="19043"/>
          <a:stretch/>
        </p:blipFill>
        <p:spPr>
          <a:xfrm>
            <a:off x="1411819" y="5492196"/>
            <a:ext cx="2510554" cy="1200996"/>
          </a:xfrm>
          <a:prstGeom prst="roundRect">
            <a:avLst>
              <a:gd name="adj" fmla="val 4167"/>
            </a:avLst>
          </a:prstGeom>
          <a:solidFill>
            <a:srgbClr val="4298B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glow rad="12700">
              <a:srgbClr val="A5A5A5">
                <a:satMod val="175000"/>
                <a:alpha val="40000"/>
              </a:srgbClr>
            </a:glow>
          </a:effectLst>
        </p:spPr>
      </p:pic>
      <p:pic>
        <p:nvPicPr>
          <p:cNvPr id="32" name="Picture 31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12C2454A-A0BA-F644-2B3F-EF07416867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8663"/>
          <a:stretch/>
        </p:blipFill>
        <p:spPr>
          <a:xfrm>
            <a:off x="6762860" y="5902985"/>
            <a:ext cx="1441892" cy="810250"/>
          </a:xfrm>
          <a:prstGeom prst="roundRect">
            <a:avLst>
              <a:gd name="adj" fmla="val 4167"/>
            </a:avLst>
          </a:prstGeom>
          <a:solidFill>
            <a:srgbClr val="4298B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glow rad="12700">
              <a:srgbClr val="A5A5A5">
                <a:satMod val="175000"/>
                <a:alpha val="40000"/>
              </a:srgbClr>
            </a:glow>
          </a:effectLst>
        </p:spPr>
      </p:pic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69953AF7-11B5-AE80-AEEE-AE14132D48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9" b="10638"/>
          <a:stretch/>
        </p:blipFill>
        <p:spPr bwMode="auto">
          <a:xfrm>
            <a:off x="6501922" y="4374560"/>
            <a:ext cx="2789099" cy="1532626"/>
          </a:xfrm>
          <a:prstGeom prst="roundRect">
            <a:avLst>
              <a:gd name="adj" fmla="val 4167"/>
            </a:avLst>
          </a:prstGeom>
          <a:solidFill>
            <a:srgbClr val="4298B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glow rad="12700">
              <a:srgbClr val="A5A5A5">
                <a:satMod val="175000"/>
                <a:alpha val="40000"/>
              </a:srgb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48CCE7C-0DEE-DE26-2940-1734A8EDF63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7" b="19174"/>
          <a:stretch/>
        </p:blipFill>
        <p:spPr bwMode="auto">
          <a:xfrm>
            <a:off x="4305955" y="5363936"/>
            <a:ext cx="2299909" cy="1349299"/>
          </a:xfrm>
          <a:prstGeom prst="roundRect">
            <a:avLst>
              <a:gd name="adj" fmla="val 4167"/>
            </a:avLst>
          </a:prstGeom>
          <a:solidFill>
            <a:srgbClr val="4298B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glow rad="12700">
              <a:srgbClr val="A5A5A5">
                <a:satMod val="175000"/>
                <a:alpha val="40000"/>
              </a:srgb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group of people on a bus&#10;&#10;AI-generated content may be incorrect.">
            <a:extLst>
              <a:ext uri="{FF2B5EF4-FFF2-40B4-BE49-F238E27FC236}">
                <a16:creationId xmlns:a16="http://schemas.microsoft.com/office/drawing/2014/main" id="{EEC59BAD-BF69-3855-1263-C43A3D5B6BA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30829" r="2066" b="5999"/>
          <a:stretch/>
        </p:blipFill>
        <p:spPr>
          <a:xfrm>
            <a:off x="8361749" y="5423770"/>
            <a:ext cx="2789099" cy="1349299"/>
          </a:xfrm>
          <a:prstGeom prst="roundRect">
            <a:avLst>
              <a:gd name="adj" fmla="val 4167"/>
            </a:avLst>
          </a:prstGeom>
          <a:solidFill>
            <a:srgbClr val="4298B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glow rad="12700">
              <a:srgbClr val="A5A5A5">
                <a:satMod val="175000"/>
                <a:alpha val="40000"/>
              </a:srgbClr>
            </a:glow>
          </a:effectLst>
        </p:spPr>
      </p:pic>
      <p:pic>
        <p:nvPicPr>
          <p:cNvPr id="34" name="Picture 33" descr="Two men in suits and ties standing in a room with wine barrels&#10;&#10;AI-generated content may be incorrect.">
            <a:extLst>
              <a:ext uri="{FF2B5EF4-FFF2-40B4-BE49-F238E27FC236}">
                <a16:creationId xmlns:a16="http://schemas.microsoft.com/office/drawing/2014/main" id="{4C3EFB99-4C14-5DB3-DE0C-E8F926D52B6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9033" t="11489" r="12156"/>
          <a:stretch/>
        </p:blipFill>
        <p:spPr>
          <a:xfrm>
            <a:off x="309782" y="5512239"/>
            <a:ext cx="802035" cy="1200996"/>
          </a:xfrm>
          <a:prstGeom prst="roundRect">
            <a:avLst>
              <a:gd name="adj" fmla="val 4167"/>
            </a:avLst>
          </a:prstGeom>
          <a:solidFill>
            <a:srgbClr val="4298B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glow rad="12700">
              <a:srgbClr val="A5A5A5">
                <a:satMod val="175000"/>
                <a:alpha val="40000"/>
              </a:srgbClr>
            </a:glow>
          </a:effec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EAD7A92E-2B2E-95E7-B456-D8E3EEE9F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9F937F-140F-8F43-A149-42A8F3DCA1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0035">
            <a:off x="8879584" y="1034717"/>
            <a:ext cx="2092456" cy="139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Star: 24 Points 14">
            <a:extLst>
              <a:ext uri="{FF2B5EF4-FFF2-40B4-BE49-F238E27FC236}">
                <a16:creationId xmlns:a16="http://schemas.microsoft.com/office/drawing/2014/main" id="{366AD093-82A4-3FBF-49BB-AE5760A85DC0}"/>
              </a:ext>
            </a:extLst>
          </p:cNvPr>
          <p:cNvSpPr/>
          <p:nvPr/>
        </p:nvSpPr>
        <p:spPr>
          <a:xfrm rot="408805">
            <a:off x="7229269" y="2026646"/>
            <a:ext cx="4286662" cy="2057255"/>
          </a:xfrm>
          <a:prstGeom prst="star24">
            <a:avLst/>
          </a:prstGeom>
          <a:ln>
            <a:solidFill>
              <a:srgbClr val="92D050"/>
            </a:solidFill>
          </a:ln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Visit NEW Tab </a:t>
            </a:r>
          </a:p>
          <a:p>
            <a:pPr algn="ctr"/>
            <a:r>
              <a:rPr lang="en-US" sz="2800" b="1">
                <a:solidFill>
                  <a:schemeClr val="bg1"/>
                </a:solidFill>
              </a:rPr>
              <a:t>on our Website “How to Join”</a:t>
            </a:r>
          </a:p>
        </p:txBody>
      </p:sp>
    </p:spTree>
    <p:extLst>
      <p:ext uri="{BB962C8B-B14F-4D97-AF65-F5344CB8AC3E}">
        <p14:creationId xmlns:p14="http://schemas.microsoft.com/office/powerpoint/2010/main" val="67240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3FB09-6A2F-CE64-628F-A917378F7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278075079">
            <a:extLst>
              <a:ext uri="{FF2B5EF4-FFF2-40B4-BE49-F238E27FC236}">
                <a16:creationId xmlns:a16="http://schemas.microsoft.com/office/drawing/2014/main" id="{0FD506B8-BC02-FA64-8D9C-80D825A1188F}"/>
              </a:ext>
            </a:extLst>
          </p:cNvPr>
          <p:cNvPicPr>
            <a:picLocks noChangeAspect="1"/>
          </p:cNvPicPr>
          <p:nvPr/>
        </p:nvPicPr>
        <p:blipFill>
          <a:blip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086"/>
          <a:stretch/>
        </p:blipFill>
        <p:spPr>
          <a:xfrm>
            <a:off x="726164" y="1356468"/>
            <a:ext cx="9740108" cy="3008638"/>
          </a:xfrm>
          <a:prstGeom prst="rect">
            <a:avLst/>
          </a:prstGeom>
          <a:effectLst>
            <a:reflection stA="52000" endA="300" dist="12700" dir="5400000" sy="-100000" algn="bl" rotWithShape="0"/>
          </a:effectLst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85FD5A1C-B107-106A-D0C8-6A5D900FC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698354"/>
            <a:ext cx="7239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ＭＳ ゴシック"/>
                <a:cs typeface="Times New Roman"/>
              </a:rPr>
              <a:t>Please Welcome New GHC Members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5CA8C328-633C-1FD0-AB74-75C3EAEBB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411480"/>
            <a:ext cx="3342219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ＭＳ ゴシック"/>
                <a:cs typeface="Times New Roman"/>
              </a:rPr>
              <a:t>GHC Monthly Meeting September 2022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9636EB-4A43-9BB3-AD88-F2CB790740CB}"/>
              </a:ext>
            </a:extLst>
          </p:cNvPr>
          <p:cNvGrpSpPr>
            <a:grpSpLocks/>
          </p:cNvGrpSpPr>
          <p:nvPr/>
        </p:nvGrpSpPr>
        <p:grpSpPr bwMode="auto">
          <a:xfrm>
            <a:off x="720002" y="431089"/>
            <a:ext cx="9746270" cy="914401"/>
            <a:chOff x="580" y="1700"/>
            <a:chExt cx="11088" cy="39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942FFBD-40B0-D557-A525-3FAC57273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E5AEC28-3007-D5EE-42E4-0A1A33712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22D4988-9F89-F35C-023C-839B28A351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7A7C3F0-EEEC-DE0E-709A-780B646FB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560C981-4CA4-5FAC-9C4E-AC796C8C0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A3B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1CE6918-5331-F964-C9AB-817CC86323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6" name="Text Box 8">
            <a:extLst>
              <a:ext uri="{FF2B5EF4-FFF2-40B4-BE49-F238E27FC236}">
                <a16:creationId xmlns:a16="http://schemas.microsoft.com/office/drawing/2014/main" id="{002FF4A1-FE50-6C1D-EE67-05050FEC6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530" y="626990"/>
            <a:ext cx="9361334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Networking Session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BB09D-A16D-CA38-9B36-27F1DB4B8CBB}"/>
              </a:ext>
            </a:extLst>
          </p:cNvPr>
          <p:cNvSpPr txBox="1"/>
          <p:nvPr/>
        </p:nvSpPr>
        <p:spPr>
          <a:xfrm>
            <a:off x="720002" y="1460635"/>
            <a:ext cx="9740108" cy="245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>
                <a:ln>
                  <a:noFill/>
                </a:ln>
                <a:solidFill>
                  <a:srgbClr val="375E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 feel free to stay after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>
                <a:ln>
                  <a:noFill/>
                </a:ln>
                <a:solidFill>
                  <a:srgbClr val="375E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meeting for 30 minutes of GHC Member networking time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375E7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AutoShape 4" descr="Michelle Gordon, CFO">
            <a:extLst>
              <a:ext uri="{FF2B5EF4-FFF2-40B4-BE49-F238E27FC236}">
                <a16:creationId xmlns:a16="http://schemas.microsoft.com/office/drawing/2014/main" id="{DD2724E5-3B9C-72DB-FEC3-7E63BFE773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50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2FF2E3-6D71-3CC0-C17D-F0CAAC8DAA07}"/>
              </a:ext>
            </a:extLst>
          </p:cNvPr>
          <p:cNvSpPr/>
          <p:nvPr/>
        </p:nvSpPr>
        <p:spPr>
          <a:xfrm>
            <a:off x="0" y="6179102"/>
            <a:ext cx="11299371" cy="709841"/>
          </a:xfrm>
          <a:prstGeom prst="rect">
            <a:avLst/>
          </a:prstGeom>
          <a:gradFill flip="none" rotWithShape="1">
            <a:gsLst>
              <a:gs pos="0">
                <a:srgbClr val="375E73"/>
              </a:gs>
              <a:gs pos="45000">
                <a:srgbClr val="4A7F9C"/>
              </a:gs>
              <a:gs pos="77000">
                <a:srgbClr val="44A3B6"/>
              </a:gs>
              <a:gs pos="100000">
                <a:srgbClr val="44A3B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F161B3A7-B0FA-5F9A-F410-E60B786E6F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762" b="2872"/>
          <a:stretch/>
        </p:blipFill>
        <p:spPr>
          <a:xfrm>
            <a:off x="2171700" y="3458882"/>
            <a:ext cx="5859294" cy="2389084"/>
          </a:xfrm>
          <a:prstGeom prst="rect">
            <a:avLst/>
          </a:prstGeom>
          <a:ln w="38100" cap="sq">
            <a:solidFill>
              <a:srgbClr val="71717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tar: 16 Points 3">
            <a:extLst>
              <a:ext uri="{FF2B5EF4-FFF2-40B4-BE49-F238E27FC236}">
                <a16:creationId xmlns:a16="http://schemas.microsoft.com/office/drawing/2014/main" id="{2EC486D6-5999-D0D5-AD5C-DB15A1C35567}"/>
              </a:ext>
            </a:extLst>
          </p:cNvPr>
          <p:cNvSpPr/>
          <p:nvPr/>
        </p:nvSpPr>
        <p:spPr>
          <a:xfrm rot="796958">
            <a:off x="7796423" y="3819376"/>
            <a:ext cx="2985167" cy="1648638"/>
          </a:xfrm>
          <a:prstGeom prst="star16">
            <a:avLst/>
          </a:prstGeom>
          <a:solidFill>
            <a:srgbClr val="74C200"/>
          </a:solidFill>
          <a:ln>
            <a:solidFill>
              <a:srgbClr val="244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NETWORKING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OPPORTUNITY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0EA003FC-BB2D-25F6-4C0B-0AD2CB8C3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</p:spTree>
    <p:extLst>
      <p:ext uri="{BB962C8B-B14F-4D97-AF65-F5344CB8AC3E}">
        <p14:creationId xmlns:p14="http://schemas.microsoft.com/office/powerpoint/2010/main" val="378357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31520" y="457199"/>
            <a:ext cx="9721049" cy="6400801"/>
            <a:chOff x="580" y="1700"/>
            <a:chExt cx="11088" cy="390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rgbClr val="6A6A6B">
                <a:alpha val="8470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A3B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 Box 8">
            <a:extLst>
              <a:ext uri="{FF2B5EF4-FFF2-40B4-BE49-F238E27FC236}">
                <a16:creationId xmlns:a16="http://schemas.microsoft.com/office/drawing/2014/main" id="{21C26724-909D-D4AE-4F67-F783FF879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387" y="44830"/>
            <a:ext cx="4418659" cy="16259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ＭＳ ゴシック"/>
                <a:cs typeface="Times New Roman"/>
              </a:rPr>
              <a:t>Adjourned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EF96E5E2-3D8F-8ABC-D88C-6BD64A6FC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  <p:pic>
        <p:nvPicPr>
          <p:cNvPr id="4" name="Picture 8" descr="Download Free 4TH OF JULY PNG transparent background and clipart">
            <a:extLst>
              <a:ext uri="{FF2B5EF4-FFF2-40B4-BE49-F238E27FC236}">
                <a16:creationId xmlns:a16="http://schemas.microsoft.com/office/drawing/2014/main" id="{9F2DBD88-510E-8925-D76E-A24AE6C8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273" y="185778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A54C7C-EC7F-2088-8E72-4B2161F6BAD6}"/>
              </a:ext>
            </a:extLst>
          </p:cNvPr>
          <p:cNvSpPr txBox="1"/>
          <p:nvPr/>
        </p:nvSpPr>
        <p:spPr>
          <a:xfrm>
            <a:off x="688305" y="2328796"/>
            <a:ext cx="3593592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44A3B6">
                    <a:lumMod val="40000"/>
                    <a:lumOff val="60000"/>
                  </a:srgbClr>
                </a:solidFill>
                <a:effectLst/>
                <a:uLnTx/>
                <a:uFillTx/>
                <a:latin typeface="Jumble" panose="020F0502020204030204" pitchFamily="2" charset="0"/>
                <a:ea typeface="+mn-ea"/>
                <a:cs typeface="+mn-cs"/>
              </a:rPr>
              <a:t>Happy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44A3B6">
                    <a:lumMod val="40000"/>
                    <a:lumOff val="60000"/>
                  </a:srgbClr>
                </a:solidFill>
                <a:effectLst/>
                <a:uLnTx/>
                <a:uFillTx/>
                <a:latin typeface="Jumble" panose="020F0502020204030204" pitchFamily="2" charset="0"/>
                <a:ea typeface="+mn-ea"/>
                <a:cs typeface="+mn-cs"/>
              </a:rPr>
              <a:t>Summer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44A3B6">
                    <a:lumMod val="40000"/>
                    <a:lumOff val="60000"/>
                  </a:srgbClr>
                </a:solidFill>
                <a:effectLst/>
                <a:uLnTx/>
                <a:uFillTx/>
                <a:latin typeface="Jumble" panose="020F0502020204030204" pitchFamily="2" charset="0"/>
                <a:ea typeface="+mn-ea"/>
                <a:cs typeface="+mn-cs"/>
              </a:rPr>
              <a:t>Holiday</a:t>
            </a:r>
          </a:p>
        </p:txBody>
      </p:sp>
    </p:spTree>
    <p:extLst>
      <p:ext uri="{BB962C8B-B14F-4D97-AF65-F5344CB8AC3E}">
        <p14:creationId xmlns:p14="http://schemas.microsoft.com/office/powerpoint/2010/main" val="99849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>
            <a:extLst>
              <a:ext uri="{FF2B5EF4-FFF2-40B4-BE49-F238E27FC236}">
                <a16:creationId xmlns:a16="http://schemas.microsoft.com/office/drawing/2014/main" id="{C8B13765-024E-F1B2-106A-52E089AA5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11121" r="5440" b="1240"/>
          <a:stretch/>
        </p:blipFill>
        <p:spPr bwMode="auto">
          <a:xfrm>
            <a:off x="476894" y="238151"/>
            <a:ext cx="10407005" cy="6381697"/>
          </a:xfrm>
          <a:prstGeom prst="rect">
            <a:avLst/>
          </a:prstGeom>
          <a:noFill/>
          <a:ln w="762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FD70D9-5332-B591-C7CD-6EBDDB2DB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868" y="556202"/>
            <a:ext cx="7620000" cy="901211"/>
          </a:xfrm>
        </p:spPr>
        <p:txBody>
          <a:bodyPr/>
          <a:lstStyle/>
          <a:p>
            <a:pPr algn="ctr"/>
            <a:r>
              <a:rPr lang="en-US" sz="6200" b="1">
                <a:ln w="15875">
                  <a:solidFill>
                    <a:srgbClr val="000000"/>
                  </a:solidFill>
                </a:ln>
                <a:solidFill>
                  <a:schemeClr val="bg1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In Loving Memory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FEDDD-649B-2930-C04A-24F388C0B135}"/>
              </a:ext>
            </a:extLst>
          </p:cNvPr>
          <p:cNvSpPr txBox="1"/>
          <p:nvPr/>
        </p:nvSpPr>
        <p:spPr>
          <a:xfrm>
            <a:off x="430225" y="4615403"/>
            <a:ext cx="4342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5875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 Callaham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-8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19, 1948 – June 18, 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-8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GHC Executive Director 1998-2010 </a:t>
            </a:r>
          </a:p>
        </p:txBody>
      </p:sp>
      <p:pic>
        <p:nvPicPr>
          <p:cNvPr id="2" name="Picture 1" descr="May be an image of one or more people">
            <a:extLst>
              <a:ext uri="{FF2B5EF4-FFF2-40B4-BE49-F238E27FC236}">
                <a16:creationId xmlns:a16="http://schemas.microsoft.com/office/drawing/2014/main" id="{85947617-D6C3-2DAC-4EE9-B6F20450F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359" y="1652310"/>
            <a:ext cx="2350686" cy="2937282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  <p:pic>
        <p:nvPicPr>
          <p:cNvPr id="1026" name="img-479f456b-af5b-4e43-8f83-750816cd2e6d">
            <a:extLst>
              <a:ext uri="{FF2B5EF4-FFF2-40B4-BE49-F238E27FC236}">
                <a16:creationId xmlns:a16="http://schemas.microsoft.com/office/drawing/2014/main" id="{DABA0E5B-04B2-AB32-18E9-0830A2A2C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0" b="10429"/>
          <a:stretch>
            <a:fillRect/>
          </a:stretch>
        </p:blipFill>
        <p:spPr bwMode="auto">
          <a:xfrm>
            <a:off x="4914389" y="2967070"/>
            <a:ext cx="1481948" cy="1159508"/>
          </a:xfrm>
          <a:prstGeom prst="rect">
            <a:avLst/>
          </a:prstGeom>
          <a:noFill/>
          <a:ln w="317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68DB8-B6B3-5DC7-5EBE-0A2A6916D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2897"/>
          <a:stretch>
            <a:fillRect/>
          </a:stretch>
        </p:blipFill>
        <p:spPr>
          <a:xfrm>
            <a:off x="6515383" y="4894716"/>
            <a:ext cx="2728916" cy="1584647"/>
          </a:xfrm>
          <a:prstGeom prst="rect">
            <a:avLst/>
          </a:prstGeom>
          <a:noFill/>
          <a:ln w="31750">
            <a:solidFill>
              <a:srgbClr val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99C134-E403-A164-75E2-B9FE94BDC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063" y="4300592"/>
            <a:ext cx="1427277" cy="2140916"/>
          </a:xfrm>
          <a:prstGeom prst="rect">
            <a:avLst/>
          </a:prstGeom>
          <a:noFill/>
          <a:ln w="31750">
            <a:solidFill>
              <a:srgbClr val="0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46B909-9D61-B3A0-57E9-3F42B2FABB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564" t="6671" r="3539" b="2455"/>
          <a:stretch>
            <a:fillRect/>
          </a:stretch>
        </p:blipFill>
        <p:spPr>
          <a:xfrm>
            <a:off x="9401183" y="4300593"/>
            <a:ext cx="1470755" cy="2140915"/>
          </a:xfrm>
          <a:prstGeom prst="rect">
            <a:avLst/>
          </a:prstGeom>
          <a:noFill/>
          <a:ln w="31750">
            <a:solidFill>
              <a:srgbClr val="00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751032-918B-3ECE-1D20-289C6475E8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r="5939"/>
          <a:stretch>
            <a:fillRect/>
          </a:stretch>
        </p:blipFill>
        <p:spPr>
          <a:xfrm>
            <a:off x="8725711" y="1292246"/>
            <a:ext cx="2146227" cy="1516083"/>
          </a:xfrm>
          <a:prstGeom prst="rect">
            <a:avLst/>
          </a:prstGeom>
          <a:noFill/>
          <a:ln w="31750">
            <a:solidFill>
              <a:srgbClr val="00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7CD701-C69A-E010-35A3-3C80EF66884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10292"/>
          <a:stretch>
            <a:fillRect/>
          </a:stretch>
        </p:blipFill>
        <p:spPr>
          <a:xfrm>
            <a:off x="9401183" y="2967070"/>
            <a:ext cx="1482716" cy="1159508"/>
          </a:xfrm>
          <a:prstGeom prst="rect">
            <a:avLst/>
          </a:prstGeom>
          <a:noFill/>
          <a:ln w="31750">
            <a:solidFill>
              <a:srgbClr val="00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9C7769-9ED8-895A-3332-8D62C26F5C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6638" y="2967070"/>
            <a:ext cx="2689709" cy="1787162"/>
          </a:xfrm>
          <a:prstGeom prst="rect">
            <a:avLst/>
          </a:prstGeom>
          <a:noFill/>
          <a:ln w="317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9542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5A9C1-49F4-3BAB-2CAE-A14F4A200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25A31A-7BA9-5FE3-9F8B-2CB1CCBA0C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50" b="4879"/>
          <a:stretch>
            <a:fillRect/>
          </a:stretch>
        </p:blipFill>
        <p:spPr>
          <a:xfrm>
            <a:off x="1" y="1377175"/>
            <a:ext cx="11274356" cy="336992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8192257-6FEC-F45F-4142-25D040269CCF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199"/>
            <a:ext cx="9746270" cy="914401"/>
            <a:chOff x="580" y="1700"/>
            <a:chExt cx="11088" cy="39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D8C277-0C20-BB09-E1CC-B6906ED7D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74F6F6-3B9F-04E6-15D0-8FB98915F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459E53F-18B5-C3AD-7807-10A37C5A0B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1EF65A6-714A-7C57-096E-880CC61DA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505051"/>
                  </a:solidFill>
                  <a:latin typeface="Calibri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510121E-5FF3-2ACF-0AA2-4090EAB2B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44A3B6"/>
                  </a:solidFill>
                  <a:latin typeface="Calibri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10DF743-3F98-0C1F-0926-1660EF1C0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505051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540874DE-8B1B-3E9E-04C4-E958FD700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631380"/>
            <a:ext cx="9746270" cy="6907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ゴシック"/>
                <a:cs typeface="Times New Roman"/>
              </a:rPr>
              <a:t>Congratulations 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756D6C09-6A13-7675-42DA-45866F323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CC7A0ADA-F7EB-09DD-EED8-F8134230CB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97" t="43286" r="3297"/>
          <a:stretch>
            <a:fillRect/>
          </a:stretch>
        </p:blipFill>
        <p:spPr>
          <a:xfrm>
            <a:off x="3358557" y="4928171"/>
            <a:ext cx="3954859" cy="1651760"/>
          </a:xfrm>
          <a:prstGeom prst="rect">
            <a:avLst/>
          </a:prstGeom>
          <a:ln w="38100" cap="sq">
            <a:solidFill>
              <a:srgbClr val="B9151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May be an image of text">
            <a:extLst>
              <a:ext uri="{FF2B5EF4-FFF2-40B4-BE49-F238E27FC236}">
                <a16:creationId xmlns:a16="http://schemas.microsoft.com/office/drawing/2014/main" id="{EC1C5EED-A251-A736-99CD-5E5ADE7962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78"/>
          <a:stretch>
            <a:fillRect/>
          </a:stretch>
        </p:blipFill>
        <p:spPr>
          <a:xfrm>
            <a:off x="233463" y="4747096"/>
            <a:ext cx="2825885" cy="2013910"/>
          </a:xfrm>
          <a:prstGeom prst="rect">
            <a:avLst/>
          </a:prstGeom>
          <a:ln w="38100" cap="sq">
            <a:solidFill>
              <a:srgbClr val="B9151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May be an image of text">
            <a:extLst>
              <a:ext uri="{FF2B5EF4-FFF2-40B4-BE49-F238E27FC236}">
                <a16:creationId xmlns:a16="http://schemas.microsoft.com/office/drawing/2014/main" id="{5B6083D7-F3EB-AD71-FA8A-95273FF177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9219"/>
          <a:stretch>
            <a:fillRect/>
          </a:stretch>
        </p:blipFill>
        <p:spPr>
          <a:xfrm>
            <a:off x="7606466" y="4757206"/>
            <a:ext cx="3307404" cy="2003800"/>
          </a:xfrm>
          <a:prstGeom prst="rect">
            <a:avLst/>
          </a:prstGeom>
          <a:ln w="38100" cap="sq">
            <a:solidFill>
              <a:srgbClr val="B9151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9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576C9-5DAA-950F-5F9A-454E54E90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6748463-E758-E522-8AB8-D9B41686E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" t="8515" r="7906" b="-1"/>
          <a:stretch>
            <a:fillRect/>
          </a:stretch>
        </p:blipFill>
        <p:spPr>
          <a:xfrm>
            <a:off x="5523671" y="1485910"/>
            <a:ext cx="1706879" cy="1280160"/>
          </a:xfrm>
          <a:prstGeom prst="rect">
            <a:avLst/>
          </a:prstGeom>
          <a:ln w="38100" cap="sq">
            <a:solidFill>
              <a:srgbClr val="263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DDE1DE1-536E-B384-D4B2-CFBCF14975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80" t="2302" r="3413" b="4224"/>
          <a:stretch>
            <a:fillRect/>
          </a:stretch>
        </p:blipFill>
        <p:spPr>
          <a:xfrm>
            <a:off x="218880" y="1506734"/>
            <a:ext cx="5170530" cy="52302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101DB89-4FBB-86CE-0790-9E3B4C3EAE0B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199"/>
            <a:ext cx="9746270" cy="914401"/>
            <a:chOff x="580" y="1700"/>
            <a:chExt cx="11088" cy="39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58B5BC-BABA-0CB4-3B20-6F7E8D8D0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6F3DC4-0C33-5483-65ED-A3C3E42EF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03D28E6-2734-BB39-B929-8C36B3E76D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DB3B632-8171-B261-5856-D50B34BDF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505051"/>
                  </a:solidFill>
                  <a:latin typeface="Calibri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D63E331-05EC-02D2-FD53-5538FC566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44A3B6"/>
                  </a:solidFill>
                  <a:latin typeface="Calibri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5BA916F-544B-65AE-FF0E-157E159D1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505051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5C2DD65F-3985-795F-8136-5E2B11151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631380"/>
            <a:ext cx="9746270" cy="6907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ゴシック"/>
                <a:cs typeface="Times New Roman"/>
              </a:rPr>
              <a:t>Special Appreciation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E03D8167-8C24-543A-EA05-0E8DCD3FA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1F2391-F42B-2EF6-994B-00BA755D2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874" y="1485910"/>
            <a:ext cx="1706880" cy="1280160"/>
          </a:xfrm>
          <a:prstGeom prst="rect">
            <a:avLst/>
          </a:prstGeom>
          <a:ln w="38100" cap="sq">
            <a:solidFill>
              <a:srgbClr val="263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DC4AC9-10BA-6883-CBD0-CA41142D6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573" y="2887436"/>
            <a:ext cx="1486973" cy="1115230"/>
          </a:xfrm>
          <a:prstGeom prst="rect">
            <a:avLst/>
          </a:prstGeom>
          <a:ln w="38100" cap="sq">
            <a:solidFill>
              <a:srgbClr val="263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E1F1FE-6DC8-DB29-7CF0-2C6B3B7A6D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2" t="31241" r="-122"/>
          <a:stretch>
            <a:fillRect/>
          </a:stretch>
        </p:blipFill>
        <p:spPr>
          <a:xfrm>
            <a:off x="8165795" y="5469884"/>
            <a:ext cx="2482416" cy="1280160"/>
          </a:xfrm>
          <a:prstGeom prst="rect">
            <a:avLst/>
          </a:prstGeom>
          <a:ln w="38100" cap="sq">
            <a:solidFill>
              <a:srgbClr val="263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0FBF0F-DA8B-3717-A995-D736C36AB5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731" t="15015" r="11773" b="31241"/>
          <a:stretch>
            <a:fillRect/>
          </a:stretch>
        </p:blipFill>
        <p:spPr>
          <a:xfrm>
            <a:off x="7266973" y="2901731"/>
            <a:ext cx="1706881" cy="1100888"/>
          </a:xfrm>
          <a:prstGeom prst="rect">
            <a:avLst/>
          </a:prstGeom>
          <a:ln w="38100" cap="sq">
            <a:solidFill>
              <a:srgbClr val="263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F43606-462B-02C7-074E-2EF0C5B3D35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3214"/>
          <a:stretch>
            <a:fillRect/>
          </a:stretch>
        </p:blipFill>
        <p:spPr>
          <a:xfrm>
            <a:off x="9488077" y="1475442"/>
            <a:ext cx="1106316" cy="1280160"/>
          </a:xfrm>
          <a:prstGeom prst="rect">
            <a:avLst/>
          </a:prstGeom>
          <a:ln w="38100" cap="sq">
            <a:solidFill>
              <a:srgbClr val="263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D5F18C-9155-1843-7B8C-54AA7B2A41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411" t="23121" r="4007" b="16724"/>
          <a:stretch>
            <a:fillRect/>
          </a:stretch>
        </p:blipFill>
        <p:spPr>
          <a:xfrm>
            <a:off x="8165795" y="4121855"/>
            <a:ext cx="2406507" cy="1198613"/>
          </a:xfrm>
          <a:prstGeom prst="rect">
            <a:avLst/>
          </a:prstGeom>
          <a:ln w="38100" cap="sq">
            <a:solidFill>
              <a:srgbClr val="263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B43A63-BC90-F00B-C3B5-2E1C06C5EC8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3429" r="4957" b="10638"/>
          <a:stretch>
            <a:fillRect/>
          </a:stretch>
        </p:blipFill>
        <p:spPr>
          <a:xfrm>
            <a:off x="5523671" y="5469884"/>
            <a:ext cx="2460087" cy="1280160"/>
          </a:xfrm>
          <a:prstGeom prst="rect">
            <a:avLst/>
          </a:prstGeom>
          <a:ln w="38100" cap="sq">
            <a:solidFill>
              <a:srgbClr val="263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515E26-C8A4-3364-3CE7-66B369437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20515" r="12126" b="25013"/>
          <a:stretch>
            <a:fillRect/>
          </a:stretch>
        </p:blipFill>
        <p:spPr bwMode="auto">
          <a:xfrm>
            <a:off x="5523671" y="4132081"/>
            <a:ext cx="2460087" cy="1198613"/>
          </a:xfrm>
          <a:prstGeom prst="rect">
            <a:avLst/>
          </a:prstGeom>
          <a:ln w="38100" cap="sq">
            <a:solidFill>
              <a:srgbClr val="263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tar: 10 Points 41">
            <a:extLst>
              <a:ext uri="{FF2B5EF4-FFF2-40B4-BE49-F238E27FC236}">
                <a16:creationId xmlns:a16="http://schemas.microsoft.com/office/drawing/2014/main" id="{C893D457-A334-F63E-79C3-0CB978844CE5}"/>
              </a:ext>
            </a:extLst>
          </p:cNvPr>
          <p:cNvSpPr/>
          <p:nvPr/>
        </p:nvSpPr>
        <p:spPr>
          <a:xfrm rot="739394">
            <a:off x="9125964" y="2644038"/>
            <a:ext cx="2149813" cy="1599848"/>
          </a:xfrm>
          <a:prstGeom prst="star10">
            <a:avLst/>
          </a:prstGeom>
          <a:solidFill>
            <a:srgbClr val="0C2148"/>
          </a:solidFill>
          <a:ln>
            <a:solidFill>
              <a:srgbClr val="E2B7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/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253955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31520" y="457199"/>
            <a:ext cx="9746270" cy="914401"/>
            <a:chOff x="580" y="1700"/>
            <a:chExt cx="11088" cy="390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505051"/>
                  </a:solidFill>
                  <a:latin typeface="Calibri"/>
                </a:endParaRP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44A3B6"/>
                  </a:solidFill>
                  <a:latin typeface="Calibri"/>
                </a:endParaRP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505051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31520" y="631380"/>
            <a:ext cx="9746270" cy="6907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ゴシック"/>
                <a:cs typeface="Times New Roman"/>
              </a:rPr>
              <a:t>Please Welcome Prospective GHC Member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AA4F163E-71BF-979F-F65C-1A7A18163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612E22E3-FC95-92C8-33DC-3C983ABA6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383" y="1501088"/>
            <a:ext cx="3769271" cy="15963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90000"/>
              </a:lnSpc>
              <a:buNone/>
            </a:pPr>
            <a:r>
              <a:rPr lang="en-US" sz="3200" b="1">
                <a:solidFill>
                  <a:srgbClr val="2A99B3"/>
                </a:solidFill>
                <a:latin typeface="Calibri"/>
              </a:rPr>
              <a:t>Josh Barnhart</a:t>
            </a:r>
          </a:p>
          <a:p>
            <a:pPr algn="ctr">
              <a:lnSpc>
                <a:spcPct val="90000"/>
              </a:lnSpc>
            </a:pPr>
            <a:r>
              <a:rPr lang="en-US" sz="2400" b="1" i="1">
                <a:solidFill>
                  <a:schemeClr val="bg1">
                    <a:lumMod val="50000"/>
                  </a:schemeClr>
                </a:solidFill>
              </a:rPr>
              <a:t>Bowers Insurance</a:t>
            </a:r>
          </a:p>
          <a:p>
            <a:pPr marL="0" marR="0" algn="ctr">
              <a:lnSpc>
                <a:spcPct val="90000"/>
              </a:lnSpc>
              <a:buNone/>
            </a:pPr>
            <a:r>
              <a:rPr lang="en-US" sz="2000" i="1">
                <a:cs typeface="Times New Roman"/>
              </a:rPr>
              <a:t>President</a:t>
            </a:r>
            <a:r>
              <a:rPr lang="en-US" sz="1600" b="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i="1">
                <a:cs typeface="Times New Roman"/>
              </a:rPr>
              <a:t>Partner</a:t>
            </a:r>
          </a:p>
          <a:p>
            <a:pPr marL="0" marR="0" algn="ctr">
              <a:lnSpc>
                <a:spcPct val="90000"/>
              </a:lnSpc>
              <a:buNone/>
            </a:pPr>
            <a:r>
              <a:rPr lang="en-US" sz="14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1380 Dual Highway</a:t>
            </a:r>
            <a:br>
              <a:rPr lang="en-US" sz="14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Hagerstown, MD 21740</a:t>
            </a:r>
            <a:endParaRPr lang="en-US" sz="20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Josh Barnhart">
            <a:extLst>
              <a:ext uri="{FF2B5EF4-FFF2-40B4-BE49-F238E27FC236}">
                <a16:creationId xmlns:a16="http://schemas.microsoft.com/office/drawing/2014/main" id="{3F9D4F29-721A-ABA2-4F43-0ADFCFD0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75" r="6545"/>
          <a:stretch>
            <a:fillRect/>
          </a:stretch>
        </p:blipFill>
        <p:spPr>
          <a:xfrm>
            <a:off x="731520" y="1659858"/>
            <a:ext cx="1501106" cy="1283335"/>
          </a:xfrm>
          <a:prstGeom prst="rect">
            <a:avLst/>
          </a:prstGeom>
          <a:ln w="38100" cap="sq">
            <a:solidFill>
              <a:srgbClr val="6E6E6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9A9E9E-1118-9497-AC56-720ACF03A9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748" y="1912201"/>
            <a:ext cx="1514475" cy="5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88133A0A-8BC1-3437-C906-F606D1355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98" y="3165574"/>
            <a:ext cx="3944370" cy="15963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90000"/>
              </a:lnSpc>
              <a:buNone/>
            </a:pPr>
            <a:r>
              <a:rPr lang="en-US" sz="3200" b="1">
                <a:solidFill>
                  <a:srgbClr val="2A99B3"/>
                </a:solidFill>
                <a:latin typeface="Calibri"/>
              </a:rPr>
              <a:t>Glen Martín</a:t>
            </a:r>
          </a:p>
          <a:p>
            <a:pPr marL="0" marR="0" algn="ctr">
              <a:lnSpc>
                <a:spcPct val="90000"/>
              </a:lnSpc>
              <a:buNone/>
            </a:pPr>
            <a:r>
              <a:rPr lang="en-US" sz="2400" b="1" i="1">
                <a:solidFill>
                  <a:schemeClr val="bg1">
                    <a:lumMod val="50000"/>
                  </a:schemeClr>
                </a:solidFill>
              </a:rPr>
              <a:t>M.S. Johnston Company</a:t>
            </a:r>
          </a:p>
          <a:p>
            <a:pPr marL="0" marR="0" algn="ctr">
              <a:lnSpc>
                <a:spcPct val="90000"/>
              </a:lnSpc>
              <a:buNone/>
            </a:pPr>
            <a:r>
              <a:rPr lang="en-US" sz="2000" i="1">
                <a:cs typeface="Times New Roman"/>
              </a:rPr>
              <a:t>CEO</a:t>
            </a:r>
          </a:p>
          <a:p>
            <a:pPr marL="0" marR="0" algn="ctr">
              <a:lnSpc>
                <a:spcPct val="90000"/>
              </a:lnSpc>
              <a:buNone/>
            </a:pPr>
            <a:r>
              <a:rPr lang="en-US" sz="14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13261 Pennsylvania Avenue </a:t>
            </a:r>
          </a:p>
          <a:p>
            <a:pPr marL="0" marR="0" algn="ctr">
              <a:lnSpc>
                <a:spcPct val="90000"/>
              </a:lnSpc>
              <a:buNone/>
            </a:pPr>
            <a:r>
              <a:rPr lang="en-US" sz="14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Hagerstown, MD 21742</a:t>
            </a:r>
            <a:endParaRPr lang="en-US" sz="20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x_Picture 1">
            <a:extLst>
              <a:ext uri="{FF2B5EF4-FFF2-40B4-BE49-F238E27FC236}">
                <a16:creationId xmlns:a16="http://schemas.microsoft.com/office/drawing/2014/main" id="{37B1FBC1-2023-DB75-BE94-747E59CA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33" y="3445491"/>
            <a:ext cx="2034721" cy="103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rofile image">
            <a:extLst>
              <a:ext uri="{FF2B5EF4-FFF2-40B4-BE49-F238E27FC236}">
                <a16:creationId xmlns:a16="http://schemas.microsoft.com/office/drawing/2014/main" id="{6D8D98B8-44B4-3535-E412-FCC42C830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5511" y="3165574"/>
            <a:ext cx="1501106" cy="1501106"/>
          </a:xfrm>
          <a:prstGeom prst="rect">
            <a:avLst/>
          </a:prstGeom>
          <a:ln w="38100" cap="sq">
            <a:solidFill>
              <a:srgbClr val="6E6E6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Washington County names deputy superintendent as next schools chief -  LocalNews1.org">
            <a:extLst>
              <a:ext uri="{FF2B5EF4-FFF2-40B4-BE49-F238E27FC236}">
                <a16:creationId xmlns:a16="http://schemas.microsoft.com/office/drawing/2014/main" id="{75AF1C67-D5B9-EC43-D614-4E1FCAA5A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24" y="4897703"/>
            <a:ext cx="1403294" cy="1648421"/>
          </a:xfrm>
          <a:prstGeom prst="rect">
            <a:avLst/>
          </a:prstGeom>
          <a:ln w="38100" cap="sq">
            <a:solidFill>
              <a:srgbClr val="6E6E6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E8E5784C-9220-9DBA-F6C7-1C80B3CFC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67" y="4965620"/>
            <a:ext cx="5143242" cy="15963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90000"/>
              </a:lnSpc>
              <a:buNone/>
            </a:pPr>
            <a:r>
              <a:rPr lang="en-US" sz="3200" b="1">
                <a:solidFill>
                  <a:srgbClr val="2A99B3"/>
                </a:solidFill>
                <a:latin typeface="Calibri"/>
              </a:rPr>
              <a:t>Gary Willow </a:t>
            </a:r>
            <a:r>
              <a:rPr lang="en-US" b="1" i="1">
                <a:solidFill>
                  <a:schemeClr val="bg1">
                    <a:lumMod val="50000"/>
                  </a:schemeClr>
                </a:solidFill>
                <a:latin typeface="Calibri"/>
              </a:rPr>
              <a:t>(new member 7/1)</a:t>
            </a:r>
          </a:p>
          <a:p>
            <a:pPr algn="ctr">
              <a:lnSpc>
                <a:spcPct val="90000"/>
              </a:lnSpc>
            </a:pPr>
            <a:r>
              <a:rPr lang="en-US" sz="2400" b="1" i="1">
                <a:solidFill>
                  <a:schemeClr val="bg1">
                    <a:lumMod val="50000"/>
                  </a:schemeClr>
                </a:solidFill>
              </a:rPr>
              <a:t>Washington County Public Schools</a:t>
            </a:r>
          </a:p>
          <a:p>
            <a:pPr marL="0" marR="0" algn="ctr">
              <a:lnSpc>
                <a:spcPct val="90000"/>
              </a:lnSpc>
              <a:buNone/>
            </a:pPr>
            <a:r>
              <a:rPr lang="en-US" sz="2000" i="1">
                <a:cs typeface="Times New Roman"/>
              </a:rPr>
              <a:t>Superintendent</a:t>
            </a:r>
          </a:p>
          <a:p>
            <a:pPr marL="0" marR="0" algn="ctr">
              <a:lnSpc>
                <a:spcPct val="90000"/>
              </a:lnSpc>
              <a:buNone/>
            </a:pPr>
            <a:r>
              <a:rPr lang="nb-NO" sz="14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10435 Downsville Pike</a:t>
            </a:r>
          </a:p>
          <a:p>
            <a:pPr marL="0" marR="0" algn="ctr">
              <a:lnSpc>
                <a:spcPct val="90000"/>
              </a:lnSpc>
              <a:buNone/>
            </a:pPr>
            <a:r>
              <a:rPr lang="nb-NO" sz="14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Hagerstown, MD 21740</a:t>
            </a:r>
            <a:endParaRPr lang="en-US" sz="20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Washington County Public Schools - Maryland Apprenticeship Connector">
            <a:extLst>
              <a:ext uri="{FF2B5EF4-FFF2-40B4-BE49-F238E27FC236}">
                <a16:creationId xmlns:a16="http://schemas.microsoft.com/office/drawing/2014/main" id="{7EEF3E6E-70EC-2E8D-637C-D7D640A942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0291" y="5862076"/>
            <a:ext cx="2261347" cy="63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D29A457-00ED-E0E3-E7BC-10D613029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021" y="0"/>
            <a:ext cx="54776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789660-5F8C-ACA4-A3C9-DFD9D9D5FBBD}"/>
              </a:ext>
            </a:extLst>
          </p:cNvPr>
          <p:cNvSpPr txBox="1"/>
          <p:nvPr/>
        </p:nvSpPr>
        <p:spPr>
          <a:xfrm>
            <a:off x="262081" y="2717246"/>
            <a:ext cx="3891629" cy="84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en-US" sz="2200" b="1" i="1" spc="-50">
                <a:ln w="15875">
                  <a:noFill/>
                </a:ln>
                <a:latin typeface="Calibri"/>
              </a:rPr>
              <a:t>Jerry Spessard</a:t>
            </a:r>
          </a:p>
          <a:p>
            <a:pPr algn="ctr">
              <a:lnSpc>
                <a:spcPct val="75000"/>
              </a:lnSpc>
              <a:defRPr/>
            </a:pPr>
            <a:r>
              <a:rPr lang="en-US" sz="2200" b="1" i="1" spc="-50">
                <a:ln w="15875">
                  <a:noFill/>
                </a:ln>
              </a:rPr>
              <a:t>Hagerstown Rotary Club</a:t>
            </a:r>
          </a:p>
          <a:p>
            <a:pPr algn="ctr">
              <a:lnSpc>
                <a:spcPct val="75000"/>
              </a:lnSpc>
              <a:defRPr/>
            </a:pPr>
            <a:r>
              <a:rPr lang="en-US" i="1" spc="-50">
                <a:ln w="15875">
                  <a:noFill/>
                </a:ln>
              </a:rPr>
              <a:t>Past President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B5FA5-9BF1-717C-F221-3F6E855F4800}"/>
              </a:ext>
            </a:extLst>
          </p:cNvPr>
          <p:cNvSpPr txBox="1"/>
          <p:nvPr/>
        </p:nvSpPr>
        <p:spPr>
          <a:xfrm>
            <a:off x="8045338" y="2717521"/>
            <a:ext cx="3898674" cy="817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en-US" sz="2200" b="1" i="1" spc="-50">
                <a:ln w="15875">
                  <a:noFill/>
                </a:ln>
              </a:rPr>
              <a:t>Darrell Evans</a:t>
            </a:r>
          </a:p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-100" normalizeH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Antietam Exchange Club of Hagerstown</a:t>
            </a:r>
          </a:p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spc="-100">
                <a:ln w="15875">
                  <a:noFill/>
                </a:ln>
                <a:latin typeface="Calibri"/>
              </a:rPr>
              <a:t>President</a:t>
            </a:r>
            <a:r>
              <a:rPr kumimoji="0" lang="en-US" sz="2000" b="1" i="1" u="none" strike="noStrike" kern="1200" cap="none" spc="-100" normalizeH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FFC07-335A-34FB-6134-FD971FFFDFB0}"/>
              </a:ext>
            </a:extLst>
          </p:cNvPr>
          <p:cNvSpPr txBox="1"/>
          <p:nvPr/>
        </p:nvSpPr>
        <p:spPr>
          <a:xfrm>
            <a:off x="4153710" y="2717246"/>
            <a:ext cx="3861881" cy="84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en-US" sz="2200" b="1" i="1" spc="-50">
                <a:ln w="15875">
                  <a:noFill/>
                </a:ln>
                <a:latin typeface="Calibri"/>
              </a:rPr>
              <a:t>Jim McCleaf</a:t>
            </a:r>
          </a:p>
          <a:p>
            <a:pPr algn="ctr">
              <a:lnSpc>
                <a:spcPct val="75000"/>
              </a:lnSpc>
              <a:defRPr/>
            </a:pPr>
            <a:r>
              <a:rPr lang="en-US" sz="2200" b="1" i="1" spc="-50">
                <a:ln w="15875">
                  <a:noFill/>
                </a:ln>
              </a:rPr>
              <a:t>Alsatia Club, Inc.</a:t>
            </a:r>
          </a:p>
          <a:p>
            <a:pPr algn="ctr">
              <a:lnSpc>
                <a:spcPct val="75000"/>
              </a:lnSpc>
              <a:defRPr/>
            </a:pPr>
            <a:r>
              <a:rPr lang="en-US" i="1" spc="-50">
                <a:ln w="15875">
                  <a:noFill/>
                </a:ln>
              </a:rPr>
              <a:t>Past President and Current Treasurer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EFD1EF-0E2D-4726-14C0-C19C8DB70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616" y="1546348"/>
            <a:ext cx="1898446" cy="550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84EE3C-BD25-0F5F-F612-ACAAEABB6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771" y="1155223"/>
            <a:ext cx="982254" cy="12525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C8C193-081B-2E76-8B5B-B7F858814C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590" r="10590"/>
          <a:stretch>
            <a:fillRect/>
          </a:stretch>
        </p:blipFill>
        <p:spPr bwMode="auto">
          <a:xfrm>
            <a:off x="585321" y="1006696"/>
            <a:ext cx="1261269" cy="16002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9B04F7-D6CC-D2DB-4A30-52C782AE6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549" y="1006696"/>
            <a:ext cx="1200150" cy="16002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1DC528-EAFC-7533-2CF6-4FE118DC40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5"/>
          <a:stretch>
            <a:fillRect/>
          </a:stretch>
        </p:blipFill>
        <p:spPr bwMode="auto">
          <a:xfrm>
            <a:off x="8368277" y="1035508"/>
            <a:ext cx="1200984" cy="16002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B64F98A-B53E-BC90-2501-DCE99037097D}"/>
              </a:ext>
            </a:extLst>
          </p:cNvPr>
          <p:cNvGrpSpPr/>
          <p:nvPr/>
        </p:nvGrpSpPr>
        <p:grpSpPr>
          <a:xfrm>
            <a:off x="8114500" y="3874520"/>
            <a:ext cx="3866109" cy="2552712"/>
            <a:chOff x="271318" y="3721760"/>
            <a:chExt cx="3866109" cy="25527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6C03B4-944E-E40D-00E1-6BBFC84D952F}"/>
                </a:ext>
              </a:extLst>
            </p:cNvPr>
            <p:cNvSpPr txBox="1"/>
            <p:nvPr/>
          </p:nvSpPr>
          <p:spPr>
            <a:xfrm>
              <a:off x="271318" y="5433473"/>
              <a:ext cx="3866109" cy="840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  <a:defRPr/>
              </a:pPr>
              <a:r>
                <a:rPr lang="en-US" sz="2200" b="1" i="1" spc="-50">
                  <a:ln w="15875">
                    <a:noFill/>
                  </a:ln>
                </a:rPr>
                <a:t>Brad Kegarise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1" u="none" strike="noStrike" kern="1200" cap="none" spc="-50" normalizeH="0" baseline="0" noProof="0">
                  <a:ln w="15875"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Downsville Ruritan Club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i="1" spc="-50">
                  <a:ln w="15875">
                    <a:noFill/>
                  </a:ln>
                  <a:latin typeface="Calibri"/>
                </a:rPr>
                <a:t>President</a:t>
              </a:r>
              <a:r>
                <a:rPr kumimoji="0" lang="en-US" sz="2000" b="1" i="1" u="none" strike="noStrike" kern="1200" cap="none" spc="-50" normalizeH="0" baseline="0" noProof="0">
                  <a:ln w="15875"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14" name="Picture 13" descr="logo">
              <a:extLst>
                <a:ext uri="{FF2B5EF4-FFF2-40B4-BE49-F238E27FC236}">
                  <a16:creationId xmlns:a16="http://schemas.microsoft.com/office/drawing/2014/main" id="{20D114EE-10AB-30F8-4477-5E26818DF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82720" y="3956582"/>
              <a:ext cx="1022026" cy="1061882"/>
            </a:xfrm>
            <a:prstGeom prst="rect">
              <a:avLst/>
            </a:prstGeom>
          </p:spPr>
        </p:pic>
        <p:pic>
          <p:nvPicPr>
            <p:cNvPr id="23" name="Picture 22" descr="image">
              <a:extLst>
                <a:ext uri="{FF2B5EF4-FFF2-40B4-BE49-F238E27FC236}">
                  <a16:creationId xmlns:a16="http://schemas.microsoft.com/office/drawing/2014/main" id="{684824F5-21AB-E033-6009-AFF17DEC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8" t="-2508" b="64148"/>
            <a:stretch>
              <a:fillRect/>
            </a:stretch>
          </p:blipFill>
          <p:spPr bwMode="auto">
            <a:xfrm>
              <a:off x="585321" y="3721760"/>
              <a:ext cx="1283277" cy="1600200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0B8AFB3-D59F-B223-9812-D8F41CC0F390}"/>
              </a:ext>
            </a:extLst>
          </p:cNvPr>
          <p:cNvGrpSpPr/>
          <p:nvPr/>
        </p:nvGrpSpPr>
        <p:grpSpPr>
          <a:xfrm>
            <a:off x="4146664" y="3867680"/>
            <a:ext cx="3898674" cy="2528604"/>
            <a:chOff x="4146664" y="3721760"/>
            <a:chExt cx="3898674" cy="25286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F837F3-65F2-7184-C242-75855ACEA22C}"/>
                </a:ext>
              </a:extLst>
            </p:cNvPr>
            <p:cNvSpPr txBox="1"/>
            <p:nvPr/>
          </p:nvSpPr>
          <p:spPr>
            <a:xfrm>
              <a:off x="4146664" y="5433474"/>
              <a:ext cx="3898674" cy="816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  <a:defRPr/>
              </a:pPr>
              <a:r>
                <a:rPr lang="en-US" sz="2200" b="1" i="1" spc="-50">
                  <a:ln w="15875">
                    <a:noFill/>
                  </a:ln>
                </a:rPr>
                <a:t>Tim Foltz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1" u="none" strike="noStrike" kern="1200" cap="none" spc="-50" normalizeH="0" baseline="0" noProof="0">
                  <a:ln w="15875"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Hagerstown Lion’s Club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i="1" spc="-50">
                  <a:ln w="15875">
                    <a:noFill/>
                  </a:ln>
                  <a:latin typeface="Calibri"/>
                </a:rPr>
                <a:t>International Foundation Coordinator</a:t>
              </a:r>
              <a:r>
                <a:rPr kumimoji="0" lang="en-US" i="1" u="none" strike="noStrike" kern="1200" cap="none" spc="-50" normalizeH="0" baseline="0" noProof="0">
                  <a:ln w="15875"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D8DA97-AEE3-78E8-7BE7-32F521597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96000" y="3996439"/>
              <a:ext cx="1022025" cy="10220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632418E-8D95-5912-C9DB-BD9ACB320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8" b="3804"/>
            <a:stretch>
              <a:fillRect/>
            </a:stretch>
          </p:blipFill>
          <p:spPr bwMode="auto">
            <a:xfrm>
              <a:off x="4708611" y="3721760"/>
              <a:ext cx="1022026" cy="16002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E83CCD-81F6-22DB-16CE-16F3F89CB36C}"/>
              </a:ext>
            </a:extLst>
          </p:cNvPr>
          <p:cNvGrpSpPr/>
          <p:nvPr/>
        </p:nvGrpSpPr>
        <p:grpSpPr>
          <a:xfrm>
            <a:off x="263182" y="3897495"/>
            <a:ext cx="3884580" cy="2522899"/>
            <a:chOff x="8045338" y="3751575"/>
            <a:chExt cx="3884580" cy="2522899"/>
          </a:xfrm>
        </p:grpSpPr>
        <p:pic>
          <p:nvPicPr>
            <p:cNvPr id="13" name="Picture 12" descr="Club of Hagerstown">
              <a:extLst>
                <a:ext uri="{FF2B5EF4-FFF2-40B4-BE49-F238E27FC236}">
                  <a16:creationId xmlns:a16="http://schemas.microsoft.com/office/drawing/2014/main" id="{B400A4EE-F81A-CEDB-CE7A-472AB1FEE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22144" y="4318651"/>
              <a:ext cx="1697074" cy="377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B28D63-124C-CAEB-8FC8-4CC25A14A51D}"/>
                </a:ext>
              </a:extLst>
            </p:cNvPr>
            <p:cNvSpPr txBox="1"/>
            <p:nvPr/>
          </p:nvSpPr>
          <p:spPr>
            <a:xfrm>
              <a:off x="8045338" y="5433475"/>
              <a:ext cx="3884580" cy="840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  <a:defRPr/>
              </a:pPr>
              <a:r>
                <a:rPr lang="en-US" sz="2200" b="1" i="1" spc="-50">
                  <a:ln w="15875">
                    <a:noFill/>
                  </a:ln>
                </a:rPr>
                <a:t>Katie Clark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1" u="none" strike="noStrike" kern="1200" cap="none" spc="-50" normalizeH="0" baseline="0" noProof="0">
                  <a:ln w="15875"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Kiwanis Club of Hagerstown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i="1" spc="-50">
                  <a:ln w="15875">
                    <a:noFill/>
                  </a:ln>
                  <a:latin typeface="Calibri"/>
                </a:rPr>
                <a:t>Vice President</a:t>
              </a:r>
              <a:endParaRPr kumimoji="0" lang="en-US" i="1" u="none" strike="noStrike" kern="1200" cap="none" spc="-50" normalizeH="0" baseline="0" noProof="0">
                <a:ln w="15875"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E112895-8CD1-3693-11AE-C077942C0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5" t="10509" b="9827"/>
            <a:stretch>
              <a:fillRect/>
            </a:stretch>
          </p:blipFill>
          <p:spPr bwMode="auto">
            <a:xfrm>
              <a:off x="8368277" y="3751575"/>
              <a:ext cx="1452404" cy="16002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4BE79F0-6A31-AE81-885C-9CD0A450AAC2}"/>
              </a:ext>
            </a:extLst>
          </p:cNvPr>
          <p:cNvSpPr/>
          <p:nvPr/>
        </p:nvSpPr>
        <p:spPr>
          <a:xfrm rot="10800000">
            <a:off x="-9236" y="6538745"/>
            <a:ext cx="12201236" cy="318280"/>
          </a:xfrm>
          <a:prstGeom prst="rect">
            <a:avLst/>
          </a:prstGeom>
          <a:gradFill flip="none" rotWithShape="1">
            <a:gsLst>
              <a:gs pos="0">
                <a:srgbClr val="375E73"/>
              </a:gs>
              <a:gs pos="45000">
                <a:srgbClr val="4A7F9C"/>
              </a:gs>
              <a:gs pos="77000">
                <a:srgbClr val="44A3B6"/>
              </a:gs>
              <a:gs pos="100000">
                <a:srgbClr val="44A3B6"/>
              </a:gs>
            </a:gsLst>
            <a:lin ang="10800000" scaled="1"/>
            <a:tileRect/>
          </a:gradFill>
          <a:ln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7205C6-398B-56A3-7918-AC0C1CE6DE3C}"/>
              </a:ext>
            </a:extLst>
          </p:cNvPr>
          <p:cNvSpPr/>
          <p:nvPr/>
        </p:nvSpPr>
        <p:spPr>
          <a:xfrm>
            <a:off x="0" y="-28392"/>
            <a:ext cx="12201236" cy="844365"/>
          </a:xfrm>
          <a:prstGeom prst="rect">
            <a:avLst/>
          </a:prstGeom>
          <a:gradFill flip="none" rotWithShape="1">
            <a:gsLst>
              <a:gs pos="0">
                <a:srgbClr val="375E73"/>
              </a:gs>
              <a:gs pos="45000">
                <a:srgbClr val="4A7F9C"/>
              </a:gs>
              <a:gs pos="77000">
                <a:srgbClr val="44A3B6"/>
              </a:gs>
              <a:gs pos="100000">
                <a:srgbClr val="44A3B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8C82C4BB-59C0-B61E-732E-B8939FBDF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536"/>
            <a:ext cx="12192000" cy="6907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ゴシック"/>
                <a:cs typeface="Times New Roman"/>
              </a:rPr>
              <a:t>Please Welcome Today’s Panel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EF9F98-F0FB-27D9-704F-9C8E23E554E4}"/>
              </a:ext>
            </a:extLst>
          </p:cNvPr>
          <p:cNvGrpSpPr/>
          <p:nvPr/>
        </p:nvGrpSpPr>
        <p:grpSpPr>
          <a:xfrm>
            <a:off x="9659481" y="1546348"/>
            <a:ext cx="2103122" cy="612155"/>
            <a:chOff x="7077903" y="5361812"/>
            <a:chExt cx="1966952" cy="59649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AC600A6-5252-8212-7408-5C4D27CC4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85762" y="5361812"/>
              <a:ext cx="1959093" cy="5964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53B5FD9-798B-C878-6578-CEB6875EE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077903" y="5383735"/>
              <a:ext cx="1907003" cy="572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432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FB744-5CAD-6FF7-5E27-D7B0C6356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F4FA836-7037-C5B7-2E07-D11CC9996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105" y="1330461"/>
            <a:ext cx="7543801" cy="46412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E25AB4-6FB0-BBAC-B29A-C002F5A53D23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200"/>
            <a:ext cx="9746270" cy="914401"/>
            <a:chOff x="580" y="1700"/>
            <a:chExt cx="11088" cy="39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6067FD-D79F-F8BC-38FD-E49AEC724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43C9EC-ED40-4717-657D-AA47D33CE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BD5E24D-EC24-7905-E20E-A13793B28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2A10B5F-5FC4-BF4C-1FA6-F69D4133D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505051"/>
                  </a:solidFill>
                  <a:latin typeface="Calibri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46E4CF1-FA24-DEBD-67E4-69781C347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44A3B6"/>
                  </a:solidFill>
                  <a:latin typeface="Calibri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47E1ECA-EEE0-38E7-155B-AC0AC0B1B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en-US">
                  <a:solidFill>
                    <a:srgbClr val="505051"/>
                  </a:solidFill>
                  <a:latin typeface="Calibri"/>
                </a:endParaRPr>
              </a:p>
            </p:txBody>
          </p:sp>
        </p:grpSp>
      </p:grpSp>
      <p:sp>
        <p:nvSpPr>
          <p:cNvPr id="4" name="Text Box 8">
            <a:extLst>
              <a:ext uri="{FF2B5EF4-FFF2-40B4-BE49-F238E27FC236}">
                <a16:creationId xmlns:a16="http://schemas.microsoft.com/office/drawing/2014/main" id="{9958E2BC-3909-C054-E250-321E5F654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</p:spTree>
    <p:extLst>
      <p:ext uri="{BB962C8B-B14F-4D97-AF65-F5344CB8AC3E}">
        <p14:creationId xmlns:p14="http://schemas.microsoft.com/office/powerpoint/2010/main" val="127381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22B35A-34A8-EC27-27F8-6F4B787A53AB}"/>
              </a:ext>
            </a:extLst>
          </p:cNvPr>
          <p:cNvGrpSpPr>
            <a:grpSpLocks/>
          </p:cNvGrpSpPr>
          <p:nvPr/>
        </p:nvGrpSpPr>
        <p:grpSpPr bwMode="auto">
          <a:xfrm>
            <a:off x="731520" y="457206"/>
            <a:ext cx="9747504" cy="914401"/>
            <a:chOff x="580" y="1700"/>
            <a:chExt cx="11088" cy="39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F69DF7-4420-C413-5C7F-7BC1F1AD7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700"/>
              <a:ext cx="11088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8964FB-7AAC-7785-D9EA-782B4F31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700"/>
              <a:ext cx="7200" cy="36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4A7E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38100" dist="25400" dir="5400000" algn="ctr" rotWithShape="0">
                      <a:srgbClr val="000000">
                        <a:alpha val="35001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D01986-F8E2-018E-8DEA-C4F069A433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" y="5320"/>
              <a:ext cx="11088" cy="280"/>
              <a:chOff x="580" y="5320"/>
              <a:chExt cx="11088" cy="28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1F2641C-7970-3D7A-459C-3A00B0416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5320"/>
                <a:ext cx="3888" cy="280"/>
              </a:xfrm>
              <a:prstGeom prst="rect">
                <a:avLst/>
              </a:prstGeom>
              <a:solidFill>
                <a:srgbClr val="4298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D5E9675-7CD0-0754-A426-48F8DE7BB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5320"/>
                <a:ext cx="2160" cy="280"/>
              </a:xfrm>
              <a:prstGeom prst="rect">
                <a:avLst/>
              </a:prstGeom>
              <a:solidFill>
                <a:srgbClr val="A4D65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A3B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F8451F-0D28-9416-353C-384983AA3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8" y="5320"/>
                <a:ext cx="5040" cy="280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4A7EB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Text Box 8">
            <a:extLst>
              <a:ext uri="{FF2B5EF4-FFF2-40B4-BE49-F238E27FC236}">
                <a16:creationId xmlns:a16="http://schemas.microsoft.com/office/drawing/2014/main" id="{F74085B5-18C0-7880-E0DF-632F298B4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814" y="685800"/>
            <a:ext cx="7659624" cy="6154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Upcoming Downsville Ruritan Events: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A384E309-8C54-E97D-C2F1-A4D03E5EE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24" y="409155"/>
            <a:ext cx="3638716" cy="4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/>
            </a:ext>
          </a:extLst>
        </p:spPr>
        <p:txBody>
          <a:bodyPr rot="0" vert="horz" wrap="square" lIns="91440" tIns="91440" rIns="182880" bIns="9144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ＭＳ ゴシック"/>
                <a:cs typeface="Times New Roman"/>
              </a:rPr>
              <a:t>GHC Monthly Meeting June 2026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AA09CEB-A5A1-E1F7-CBF8-6600AF00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28" y="1566527"/>
            <a:ext cx="3998851" cy="488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FD67FE37-FB76-0533-9320-7F3650C11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24" y="1529862"/>
            <a:ext cx="3975516" cy="4900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16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ack of books design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djacency">
  <a:themeElements>
    <a:clrScheme name="Custom 5">
      <a:dk1>
        <a:srgbClr val="505051"/>
      </a:dk1>
      <a:lt1>
        <a:srgbClr val="FFFFFF"/>
      </a:lt1>
      <a:dk2>
        <a:srgbClr val="375E73"/>
      </a:dk2>
      <a:lt2>
        <a:srgbClr val="DFE3E5"/>
      </a:lt2>
      <a:accent1>
        <a:srgbClr val="44A3B6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Adjacency">
  <a:themeElements>
    <a:clrScheme name="Custom 5">
      <a:dk1>
        <a:srgbClr val="505051"/>
      </a:dk1>
      <a:lt1>
        <a:srgbClr val="FFFFFF"/>
      </a:lt1>
      <a:dk2>
        <a:srgbClr val="375E73"/>
      </a:dk2>
      <a:lt2>
        <a:srgbClr val="DFE3E5"/>
      </a:lt2>
      <a:accent1>
        <a:srgbClr val="44A3B6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73CA7833D765448A1EF733C5D4CEF1" ma:contentTypeVersion="15" ma:contentTypeDescription="Create a new document." ma:contentTypeScope="" ma:versionID="687498eed2dea9291d2138e340c707ff">
  <xsd:schema xmlns:xsd="http://www.w3.org/2001/XMLSchema" xmlns:xs="http://www.w3.org/2001/XMLSchema" xmlns:p="http://schemas.microsoft.com/office/2006/metadata/properties" xmlns:ns3="413ac00f-206f-40de-be30-e6974c88740c" xmlns:ns4="48db94a7-e63c-45fa-850f-f683cd81118f" targetNamespace="http://schemas.microsoft.com/office/2006/metadata/properties" ma:root="true" ma:fieldsID="bcb4a8f7dfa76f453919d163f0ec51c7" ns3:_="" ns4:_="">
    <xsd:import namespace="413ac00f-206f-40de-be30-e6974c88740c"/>
    <xsd:import namespace="48db94a7-e63c-45fa-850f-f683cd81118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3ac00f-206f-40de-be30-e6974c8874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b94a7-e63c-45fa-850f-f683cd8111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8db94a7-e63c-45fa-850f-f683cd81118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1862CF-8B66-449A-9F6A-26E9B2DFA0AF}">
  <ds:schemaRefs>
    <ds:schemaRef ds:uri="413ac00f-206f-40de-be30-e6974c88740c"/>
    <ds:schemaRef ds:uri="48db94a7-e63c-45fa-850f-f683cd8111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0AC071E-FFC9-46F3-A405-E37AC008D1A5}">
  <ds:schemaRefs>
    <ds:schemaRef ds:uri="413ac00f-206f-40de-be30-e6974c88740c"/>
    <ds:schemaRef ds:uri="48db94a7-e63c-45fa-850f-f683cd81118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0F6780F-08EE-42BC-9672-7B21B032B6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23</Slides>
  <Notes>18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Stack of books design template</vt:lpstr>
      <vt:lpstr>Adjacency</vt:lpstr>
      <vt:lpstr>2_Office Theme</vt:lpstr>
      <vt:lpstr>1_Adjacency</vt:lpstr>
      <vt:lpstr>PowerPoint Presentation</vt:lpstr>
      <vt:lpstr>PowerPoint Presentation</vt:lpstr>
      <vt:lpstr>In Loving Memory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Greater Hagerstown Committee  FY ‘11-12 Budget</dc:title>
  <dc:creator>Nicole Houser</dc:creator>
  <cp:revision>1</cp:revision>
  <cp:lastPrinted>2026-03-26T19:42:29Z</cp:lastPrinted>
  <dcterms:created xsi:type="dcterms:W3CDTF">2011-03-10T23:06:02Z</dcterms:created>
  <dcterms:modified xsi:type="dcterms:W3CDTF">2026-06-25T18:59:18Z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0x0101001373CA7833D765448A1EF733C5D4CEF1</vt:lpwstr>
  </property>
</Properties>
</file>